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0" r:id="rId2"/>
    <p:sldId id="271" r:id="rId3"/>
    <p:sldId id="267" r:id="rId4"/>
    <p:sldId id="270" r:id="rId5"/>
    <p:sldId id="272" r:id="rId6"/>
    <p:sldId id="264" r:id="rId7"/>
    <p:sldId id="274" r:id="rId8"/>
    <p:sldId id="273" r:id="rId9"/>
    <p:sldId id="263" r:id="rId10"/>
    <p:sldId id="266" r:id="rId11"/>
    <p:sldId id="275" r:id="rId12"/>
    <p:sldId id="276" r:id="rId13"/>
    <p:sldId id="277" r:id="rId14"/>
    <p:sldId id="285" r:id="rId15"/>
    <p:sldId id="287" r:id="rId16"/>
    <p:sldId id="286" r:id="rId17"/>
    <p:sldId id="262" r:id="rId18"/>
    <p:sldId id="284" r:id="rId19"/>
    <p:sldId id="283" r:id="rId20"/>
    <p:sldId id="269" r:id="rId21"/>
    <p:sldId id="288" r:id="rId22"/>
    <p:sldId id="268" r:id="rId23"/>
    <p:sldId id="289" r:id="rId24"/>
    <p:sldId id="261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758" autoAdjust="0"/>
    <p:restoredTop sz="94595"/>
  </p:normalViewPr>
  <p:slideViewPr>
    <p:cSldViewPr snapToGrid="0" snapToObjects="1">
      <p:cViewPr varScale="1">
        <p:scale>
          <a:sx n="126" d="100"/>
          <a:sy n="126" d="100"/>
        </p:scale>
        <p:origin x="63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48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 Hosking" userId="e1190b62-cdf4-4815-aaa9-9490b5a043f8" providerId="ADAL" clId="{8036883E-8928-40BB-AF76-D1E4E7AE182A}"/>
    <pc:docChg chg="modSld">
      <pc:chgData name="Steven Hosking" userId="e1190b62-cdf4-4815-aaa9-9490b5a043f8" providerId="ADAL" clId="{8036883E-8928-40BB-AF76-D1E4E7AE182A}" dt="2017-10-27T02:25:45.498" v="39"/>
      <pc:docMkLst>
        <pc:docMk/>
      </pc:docMkLst>
      <pc:sldChg chg="modTransition">
        <pc:chgData name="Steven Hosking" userId="e1190b62-cdf4-4815-aaa9-9490b5a043f8" providerId="ADAL" clId="{8036883E-8928-40BB-AF76-D1E4E7AE182A}" dt="2017-10-27T02:25:05.197" v="38"/>
        <pc:sldMkLst>
          <pc:docMk/>
          <pc:sldMk cId="297332740" sldId="260"/>
        </pc:sldMkLst>
      </pc:sldChg>
      <pc:sldChg chg="modTransition">
        <pc:chgData name="Steven Hosking" userId="e1190b62-cdf4-4815-aaa9-9490b5a043f8" providerId="ADAL" clId="{8036883E-8928-40BB-AF76-D1E4E7AE182A}" dt="2017-10-27T02:25:45.498" v="39"/>
        <pc:sldMkLst>
          <pc:docMk/>
          <pc:sldMk cId="1904797942" sldId="261"/>
        </pc:sldMkLst>
      </pc:sldChg>
      <pc:sldChg chg="modTransition">
        <pc:chgData name="Steven Hosking" userId="e1190b62-cdf4-4815-aaa9-9490b5a043f8" providerId="ADAL" clId="{8036883E-8928-40BB-AF76-D1E4E7AE182A}" dt="2017-10-27T02:25:05.197" v="38"/>
        <pc:sldMkLst>
          <pc:docMk/>
          <pc:sldMk cId="1204910444" sldId="263"/>
        </pc:sldMkLst>
      </pc:sldChg>
      <pc:sldChg chg="modTransition">
        <pc:chgData name="Steven Hosking" userId="e1190b62-cdf4-4815-aaa9-9490b5a043f8" providerId="ADAL" clId="{8036883E-8928-40BB-AF76-D1E4E7AE182A}" dt="2017-10-27T02:25:05.197" v="38"/>
        <pc:sldMkLst>
          <pc:docMk/>
          <pc:sldMk cId="1647185361" sldId="264"/>
        </pc:sldMkLst>
      </pc:sldChg>
      <pc:sldChg chg="modTransition">
        <pc:chgData name="Steven Hosking" userId="e1190b62-cdf4-4815-aaa9-9490b5a043f8" providerId="ADAL" clId="{8036883E-8928-40BB-AF76-D1E4E7AE182A}" dt="2017-10-27T02:25:05.197" v="38"/>
        <pc:sldMkLst>
          <pc:docMk/>
          <pc:sldMk cId="1407450388" sldId="266"/>
        </pc:sldMkLst>
      </pc:sldChg>
      <pc:sldChg chg="modTransition">
        <pc:chgData name="Steven Hosking" userId="e1190b62-cdf4-4815-aaa9-9490b5a043f8" providerId="ADAL" clId="{8036883E-8928-40BB-AF76-D1E4E7AE182A}" dt="2017-10-27T02:25:05.197" v="38"/>
        <pc:sldMkLst>
          <pc:docMk/>
          <pc:sldMk cId="1767524064" sldId="267"/>
        </pc:sldMkLst>
      </pc:sldChg>
      <pc:sldChg chg="modTransition">
        <pc:chgData name="Steven Hosking" userId="e1190b62-cdf4-4815-aaa9-9490b5a043f8" providerId="ADAL" clId="{8036883E-8928-40BB-AF76-D1E4E7AE182A}" dt="2017-10-27T02:25:05.197" v="38"/>
        <pc:sldMkLst>
          <pc:docMk/>
          <pc:sldMk cId="1109344342" sldId="270"/>
        </pc:sldMkLst>
      </pc:sldChg>
      <pc:sldChg chg="modTransition">
        <pc:chgData name="Steven Hosking" userId="e1190b62-cdf4-4815-aaa9-9490b5a043f8" providerId="ADAL" clId="{8036883E-8928-40BB-AF76-D1E4E7AE182A}" dt="2017-10-27T02:25:05.197" v="38"/>
        <pc:sldMkLst>
          <pc:docMk/>
          <pc:sldMk cId="1206047848" sldId="271"/>
        </pc:sldMkLst>
      </pc:sldChg>
      <pc:sldChg chg="modTransition">
        <pc:chgData name="Steven Hosking" userId="e1190b62-cdf4-4815-aaa9-9490b5a043f8" providerId="ADAL" clId="{8036883E-8928-40BB-AF76-D1E4E7AE182A}" dt="2017-10-27T02:25:05.197" v="38"/>
        <pc:sldMkLst>
          <pc:docMk/>
          <pc:sldMk cId="552025178" sldId="272"/>
        </pc:sldMkLst>
      </pc:sldChg>
      <pc:sldChg chg="modTransition">
        <pc:chgData name="Steven Hosking" userId="e1190b62-cdf4-4815-aaa9-9490b5a043f8" providerId="ADAL" clId="{8036883E-8928-40BB-AF76-D1E4E7AE182A}" dt="2017-10-27T02:25:05.197" v="38"/>
        <pc:sldMkLst>
          <pc:docMk/>
          <pc:sldMk cId="530271365" sldId="273"/>
        </pc:sldMkLst>
      </pc:sldChg>
      <pc:sldChg chg="addSp modSp">
        <pc:chgData name="Steven Hosking" userId="e1190b62-cdf4-4815-aaa9-9490b5a043f8" providerId="ADAL" clId="{8036883E-8928-40BB-AF76-D1E4E7AE182A}" dt="2017-10-27T02:24:40.346" v="37" actId="1038"/>
        <pc:sldMkLst>
          <pc:docMk/>
          <pc:sldMk cId="778622391" sldId="274"/>
        </pc:sldMkLst>
        <pc:spChg chg="add mod">
          <ac:chgData name="Steven Hosking" userId="e1190b62-cdf4-4815-aaa9-9490b5a043f8" providerId="ADAL" clId="{8036883E-8928-40BB-AF76-D1E4E7AE182A}" dt="2017-10-27T02:24:40.346" v="37" actId="1038"/>
          <ac:spMkLst>
            <pc:docMk/>
            <pc:sldMk cId="778622391" sldId="274"/>
            <ac:spMk id="11" creationId="{3CAA579C-2094-4272-BDB7-E478DC23491C}"/>
          </ac:spMkLst>
        </pc:spChg>
        <pc:spChg chg="add mod">
          <ac:chgData name="Steven Hosking" userId="e1190b62-cdf4-4815-aaa9-9490b5a043f8" providerId="ADAL" clId="{8036883E-8928-40BB-AF76-D1E4E7AE182A}" dt="2017-10-27T02:24:40.346" v="37" actId="1038"/>
          <ac:spMkLst>
            <pc:docMk/>
            <pc:sldMk cId="778622391" sldId="274"/>
            <ac:spMk id="12" creationId="{72451946-4765-49F2-9843-36BFA5ADCF14}"/>
          </ac:spMkLst>
        </pc:spChg>
      </pc:sldChg>
      <pc:sldChg chg="modTransition">
        <pc:chgData name="Steven Hosking" userId="e1190b62-cdf4-4815-aaa9-9490b5a043f8" providerId="ADAL" clId="{8036883E-8928-40BB-AF76-D1E4E7AE182A}" dt="2017-10-27T02:25:05.197" v="38"/>
        <pc:sldMkLst>
          <pc:docMk/>
          <pc:sldMk cId="833398646" sldId="275"/>
        </pc:sldMkLst>
      </pc:sldChg>
      <pc:sldChg chg="modTransition">
        <pc:chgData name="Steven Hosking" userId="e1190b62-cdf4-4815-aaa9-9490b5a043f8" providerId="ADAL" clId="{8036883E-8928-40BB-AF76-D1E4E7AE182A}" dt="2017-10-27T02:25:05.197" v="38"/>
        <pc:sldMkLst>
          <pc:docMk/>
          <pc:sldMk cId="1151801996" sldId="276"/>
        </pc:sldMkLst>
      </pc:sldChg>
      <pc:sldChg chg="modTransition">
        <pc:chgData name="Steven Hosking" userId="e1190b62-cdf4-4815-aaa9-9490b5a043f8" providerId="ADAL" clId="{8036883E-8928-40BB-AF76-D1E4E7AE182A}" dt="2017-10-27T02:25:05.197" v="38"/>
        <pc:sldMkLst>
          <pc:docMk/>
          <pc:sldMk cId="2003009562" sldId="277"/>
        </pc:sldMkLst>
      </pc:sldChg>
    </pc:docChg>
  </pc:docChgLst>
  <pc:docChgLst>
    <pc:chgData name="Steven Hosking" userId="e1190b62-cdf4-4815-aaa9-9490b5a043f8" providerId="ADAL" clId="{337A04F5-0D9F-4BC7-B0B0-718AF20BFC60}"/>
    <pc:docChg chg="custSel addSld delSld modSld sldOrd">
      <pc:chgData name="Steven Hosking" userId="e1190b62-cdf4-4815-aaa9-9490b5a043f8" providerId="ADAL" clId="{337A04F5-0D9F-4BC7-B0B0-718AF20BFC60}" dt="2017-10-23T08:47:14.179" v="81" actId="14826"/>
      <pc:docMkLst>
        <pc:docMk/>
      </pc:docMkLst>
      <pc:sldChg chg="ord">
        <pc:chgData name="Steven Hosking" userId="e1190b62-cdf4-4815-aaa9-9490b5a043f8" providerId="ADAL" clId="{337A04F5-0D9F-4BC7-B0B0-718AF20BFC60}" dt="2017-10-04T08:08:49.972" v="21" actId="167"/>
        <pc:sldMkLst>
          <pc:docMk/>
          <pc:sldMk cId="1904797942" sldId="261"/>
        </pc:sldMkLst>
      </pc:sldChg>
      <pc:sldChg chg="addSp">
        <pc:chgData name="Steven Hosking" userId="e1190b62-cdf4-4815-aaa9-9490b5a043f8" providerId="ADAL" clId="{337A04F5-0D9F-4BC7-B0B0-718AF20BFC60}" dt="2017-10-04T08:05:49.697" v="2" actId="167"/>
        <pc:sldMkLst>
          <pc:docMk/>
          <pc:sldMk cId="1724586126" sldId="262"/>
        </pc:sldMkLst>
        <pc:spChg chg="add">
          <ac:chgData name="Steven Hosking" userId="e1190b62-cdf4-4815-aaa9-9490b5a043f8" providerId="ADAL" clId="{337A04F5-0D9F-4BC7-B0B0-718AF20BFC60}" dt="2017-10-04T08:05:49.697" v="2" actId="167"/>
          <ac:spMkLst>
            <pc:docMk/>
            <pc:sldMk cId="1724586126" sldId="262"/>
            <ac:spMk id="10" creationId="{A9F0E4D1-5E2F-454B-B2DD-B6C986E3FEA7}"/>
          </ac:spMkLst>
        </pc:spChg>
        <pc:grpChg chg="add">
          <ac:chgData name="Steven Hosking" userId="e1190b62-cdf4-4815-aaa9-9490b5a043f8" providerId="ADAL" clId="{337A04F5-0D9F-4BC7-B0B0-718AF20BFC60}" dt="2017-10-04T08:05:49.697" v="2" actId="167"/>
          <ac:grpSpMkLst>
            <pc:docMk/>
            <pc:sldMk cId="1724586126" sldId="262"/>
            <ac:grpSpMk id="11" creationId="{40DED389-6126-4588-A30A-E386B6B084ED}"/>
          </ac:grpSpMkLst>
        </pc:grpChg>
      </pc:sldChg>
      <pc:sldChg chg="addSp modAnim">
        <pc:chgData name="Steven Hosking" userId="e1190b62-cdf4-4815-aaa9-9490b5a043f8" providerId="ADAL" clId="{337A04F5-0D9F-4BC7-B0B0-718AF20BFC60}" dt="2017-10-04T08:06:47.250" v="3" actId="167"/>
        <pc:sldMkLst>
          <pc:docMk/>
          <pc:sldMk cId="1296424973" sldId="269"/>
        </pc:sldMkLst>
        <pc:spChg chg="add">
          <ac:chgData name="Steven Hosking" userId="e1190b62-cdf4-4815-aaa9-9490b5a043f8" providerId="ADAL" clId="{337A04F5-0D9F-4BC7-B0B0-718AF20BFC60}" dt="2017-10-04T08:06:47.250" v="3" actId="167"/>
          <ac:spMkLst>
            <pc:docMk/>
            <pc:sldMk cId="1296424973" sldId="269"/>
            <ac:spMk id="10" creationId="{1D606B68-A67E-4F51-84A1-6924D9990173}"/>
          </ac:spMkLst>
        </pc:spChg>
        <pc:spChg chg="add">
          <ac:chgData name="Steven Hosking" userId="e1190b62-cdf4-4815-aaa9-9490b5a043f8" providerId="ADAL" clId="{337A04F5-0D9F-4BC7-B0B0-718AF20BFC60}" dt="2017-10-04T08:06:47.250" v="3" actId="167"/>
          <ac:spMkLst>
            <pc:docMk/>
            <pc:sldMk cId="1296424973" sldId="269"/>
            <ac:spMk id="11" creationId="{4EDF8872-5312-42DA-ACC7-12EE5A2D3212}"/>
          </ac:spMkLst>
        </pc:spChg>
        <pc:spChg chg="add">
          <ac:chgData name="Steven Hosking" userId="e1190b62-cdf4-4815-aaa9-9490b5a043f8" providerId="ADAL" clId="{337A04F5-0D9F-4BC7-B0B0-718AF20BFC60}" dt="2017-10-04T08:06:47.250" v="3" actId="167"/>
          <ac:spMkLst>
            <pc:docMk/>
            <pc:sldMk cId="1296424973" sldId="269"/>
            <ac:spMk id="12" creationId="{F336C9C1-1494-4743-B357-9E1775385E5F}"/>
          </ac:spMkLst>
        </pc:spChg>
        <pc:spChg chg="add">
          <ac:chgData name="Steven Hosking" userId="e1190b62-cdf4-4815-aaa9-9490b5a043f8" providerId="ADAL" clId="{337A04F5-0D9F-4BC7-B0B0-718AF20BFC60}" dt="2017-10-04T08:06:47.250" v="3" actId="167"/>
          <ac:spMkLst>
            <pc:docMk/>
            <pc:sldMk cId="1296424973" sldId="269"/>
            <ac:spMk id="13" creationId="{C5D55D56-D59B-4783-880F-AA4E9428375D}"/>
          </ac:spMkLst>
        </pc:spChg>
        <pc:spChg chg="add">
          <ac:chgData name="Steven Hosking" userId="e1190b62-cdf4-4815-aaa9-9490b5a043f8" providerId="ADAL" clId="{337A04F5-0D9F-4BC7-B0B0-718AF20BFC60}" dt="2017-10-04T08:06:47.250" v="3" actId="167"/>
          <ac:spMkLst>
            <pc:docMk/>
            <pc:sldMk cId="1296424973" sldId="269"/>
            <ac:spMk id="14" creationId="{32251E01-8A0A-4B52-A3CC-8193B3AF73ED}"/>
          </ac:spMkLst>
        </pc:spChg>
        <pc:spChg chg="add">
          <ac:chgData name="Steven Hosking" userId="e1190b62-cdf4-4815-aaa9-9490b5a043f8" providerId="ADAL" clId="{337A04F5-0D9F-4BC7-B0B0-718AF20BFC60}" dt="2017-10-04T08:06:47.250" v="3" actId="167"/>
          <ac:spMkLst>
            <pc:docMk/>
            <pc:sldMk cId="1296424973" sldId="269"/>
            <ac:spMk id="15" creationId="{47ACC813-D699-4D9E-BABC-61B7413B2CFC}"/>
          </ac:spMkLst>
        </pc:spChg>
      </pc:sldChg>
      <pc:sldChg chg="addSp delSp modSp add del">
        <pc:chgData name="Steven Hosking" userId="e1190b62-cdf4-4815-aaa9-9490b5a043f8" providerId="ADAL" clId="{337A04F5-0D9F-4BC7-B0B0-718AF20BFC60}" dt="2017-10-04T08:08:25.798" v="20" actId="2696"/>
        <pc:sldMkLst>
          <pc:docMk/>
          <pc:sldMk cId="584152045" sldId="279"/>
        </pc:sldMkLst>
        <pc:spChg chg="add del mod">
          <ac:chgData name="Steven Hosking" userId="e1190b62-cdf4-4815-aaa9-9490b5a043f8" providerId="ADAL" clId="{337A04F5-0D9F-4BC7-B0B0-718AF20BFC60}" dt="2017-10-04T08:04:43.201" v="1" actId="2696"/>
          <ac:spMkLst>
            <pc:docMk/>
            <pc:sldMk cId="584152045" sldId="279"/>
            <ac:spMk id="3" creationId="{DE4642EA-0D6C-463C-B8D4-9099A26D0B9F}"/>
          </ac:spMkLst>
        </pc:spChg>
      </pc:sldChg>
      <pc:sldChg chg="add del">
        <pc:chgData name="Steven Hosking" userId="e1190b62-cdf4-4815-aaa9-9490b5a043f8" providerId="ADAL" clId="{337A04F5-0D9F-4BC7-B0B0-718AF20BFC60}" dt="2017-10-04T08:08:25.718" v="19" actId="2696"/>
        <pc:sldMkLst>
          <pc:docMk/>
          <pc:sldMk cId="691714763" sldId="280"/>
        </pc:sldMkLst>
      </pc:sldChg>
      <pc:sldChg chg="add del">
        <pc:chgData name="Steven Hosking" userId="e1190b62-cdf4-4815-aaa9-9490b5a043f8" providerId="ADAL" clId="{337A04F5-0D9F-4BC7-B0B0-718AF20BFC60}" dt="2017-10-04T08:08:25.705" v="17" actId="2696"/>
        <pc:sldMkLst>
          <pc:docMk/>
          <pc:sldMk cId="1589241835" sldId="281"/>
        </pc:sldMkLst>
      </pc:sldChg>
      <pc:sldChg chg="add del">
        <pc:chgData name="Steven Hosking" userId="e1190b62-cdf4-4815-aaa9-9490b5a043f8" providerId="ADAL" clId="{337A04F5-0D9F-4BC7-B0B0-718AF20BFC60}" dt="2017-10-04T08:08:25.683" v="16" actId="2696"/>
        <pc:sldMkLst>
          <pc:docMk/>
          <pc:sldMk cId="3814817832" sldId="282"/>
        </pc:sldMkLst>
      </pc:sldChg>
      <pc:sldChg chg="addSp delSp modSp add ord delAnim modAnim">
        <pc:chgData name="Steven Hosking" userId="e1190b62-cdf4-4815-aaa9-9490b5a043f8" providerId="ADAL" clId="{337A04F5-0D9F-4BC7-B0B0-718AF20BFC60}" dt="2017-10-10T04:43:34.322" v="67" actId="167"/>
        <pc:sldMkLst>
          <pc:docMk/>
          <pc:sldMk cId="1590629298" sldId="283"/>
        </pc:sldMkLst>
        <pc:spChg chg="add del mod">
          <ac:chgData name="Steven Hosking" userId="e1190b62-cdf4-4815-aaa9-9490b5a043f8" providerId="ADAL" clId="{337A04F5-0D9F-4BC7-B0B0-718AF20BFC60}" dt="2017-10-04T08:07:39.527" v="12" actId="478"/>
          <ac:spMkLst>
            <pc:docMk/>
            <pc:sldMk cId="1590629298" sldId="283"/>
            <ac:spMk id="3" creationId="{517BF0A8-CD89-4FAE-BB77-8A42701092B9}"/>
          </ac:spMkLst>
        </pc:spChg>
        <pc:spChg chg="del">
          <ac:chgData name="Steven Hosking" userId="e1190b62-cdf4-4815-aaa9-9490b5a043f8" providerId="ADAL" clId="{337A04F5-0D9F-4BC7-B0B0-718AF20BFC60}" dt="2017-10-04T08:07:35.938" v="11" actId="478"/>
          <ac:spMkLst>
            <pc:docMk/>
            <pc:sldMk cId="1590629298" sldId="283"/>
            <ac:spMk id="10" creationId="{1D606B68-A67E-4F51-84A1-6924D9990173}"/>
          </ac:spMkLst>
        </pc:spChg>
        <pc:spChg chg="del">
          <ac:chgData name="Steven Hosking" userId="e1190b62-cdf4-4815-aaa9-9490b5a043f8" providerId="ADAL" clId="{337A04F5-0D9F-4BC7-B0B0-718AF20BFC60}" dt="2017-10-04T08:07:26.591" v="7" actId="478"/>
          <ac:spMkLst>
            <pc:docMk/>
            <pc:sldMk cId="1590629298" sldId="283"/>
            <ac:spMk id="11" creationId="{4EDF8872-5312-42DA-ACC7-12EE5A2D3212}"/>
          </ac:spMkLst>
        </pc:spChg>
        <pc:spChg chg="del">
          <ac:chgData name="Steven Hosking" userId="e1190b62-cdf4-4815-aaa9-9490b5a043f8" providerId="ADAL" clId="{337A04F5-0D9F-4BC7-B0B0-718AF20BFC60}" dt="2017-10-04T08:07:29.519" v="8" actId="478"/>
          <ac:spMkLst>
            <pc:docMk/>
            <pc:sldMk cId="1590629298" sldId="283"/>
            <ac:spMk id="12" creationId="{F336C9C1-1494-4743-B357-9E1775385E5F}"/>
          </ac:spMkLst>
        </pc:spChg>
        <pc:spChg chg="del">
          <ac:chgData name="Steven Hosking" userId="e1190b62-cdf4-4815-aaa9-9490b5a043f8" providerId="ADAL" clId="{337A04F5-0D9F-4BC7-B0B0-718AF20BFC60}" dt="2017-10-04T08:07:31.952" v="9" actId="478"/>
          <ac:spMkLst>
            <pc:docMk/>
            <pc:sldMk cId="1590629298" sldId="283"/>
            <ac:spMk id="13" creationId="{C5D55D56-D59B-4783-880F-AA4E9428375D}"/>
          </ac:spMkLst>
        </pc:spChg>
        <pc:spChg chg="del">
          <ac:chgData name="Steven Hosking" userId="e1190b62-cdf4-4815-aaa9-9490b5a043f8" providerId="ADAL" clId="{337A04F5-0D9F-4BC7-B0B0-718AF20BFC60}" dt="2017-10-04T08:07:33.907" v="10" actId="478"/>
          <ac:spMkLst>
            <pc:docMk/>
            <pc:sldMk cId="1590629298" sldId="283"/>
            <ac:spMk id="14" creationId="{32251E01-8A0A-4B52-A3CC-8193B3AF73ED}"/>
          </ac:spMkLst>
        </pc:spChg>
        <pc:spChg chg="del mod">
          <ac:chgData name="Steven Hosking" userId="e1190b62-cdf4-4815-aaa9-9490b5a043f8" providerId="ADAL" clId="{337A04F5-0D9F-4BC7-B0B0-718AF20BFC60}" dt="2017-10-04T08:07:23.501" v="6" actId="478"/>
          <ac:spMkLst>
            <pc:docMk/>
            <pc:sldMk cId="1590629298" sldId="283"/>
            <ac:spMk id="15" creationId="{47ACC813-D699-4D9E-BABC-61B7413B2CFC}"/>
          </ac:spMkLst>
        </pc:spChg>
        <pc:spChg chg="add">
          <ac:chgData name="Steven Hosking" userId="e1190b62-cdf4-4815-aaa9-9490b5a043f8" providerId="ADAL" clId="{337A04F5-0D9F-4BC7-B0B0-718AF20BFC60}" dt="2017-10-04T08:07:57.149" v="14" actId="167"/>
          <ac:spMkLst>
            <pc:docMk/>
            <pc:sldMk cId="1590629298" sldId="283"/>
            <ac:spMk id="16" creationId="{A55EED95-2C6F-4F76-84B7-AA01F06C9D99}"/>
          </ac:spMkLst>
        </pc:spChg>
        <pc:spChg chg="add">
          <ac:chgData name="Steven Hosking" userId="e1190b62-cdf4-4815-aaa9-9490b5a043f8" providerId="ADAL" clId="{337A04F5-0D9F-4BC7-B0B0-718AF20BFC60}" dt="2017-10-04T08:07:57.149" v="14" actId="167"/>
          <ac:spMkLst>
            <pc:docMk/>
            <pc:sldMk cId="1590629298" sldId="283"/>
            <ac:spMk id="17" creationId="{558619DF-6ABC-4ACA-AA1B-621D918C8C5C}"/>
          </ac:spMkLst>
        </pc:spChg>
        <pc:spChg chg="add">
          <ac:chgData name="Steven Hosking" userId="e1190b62-cdf4-4815-aaa9-9490b5a043f8" providerId="ADAL" clId="{337A04F5-0D9F-4BC7-B0B0-718AF20BFC60}" dt="2017-10-04T08:07:57.149" v="14" actId="167"/>
          <ac:spMkLst>
            <pc:docMk/>
            <pc:sldMk cId="1590629298" sldId="283"/>
            <ac:spMk id="18" creationId="{B142EF1D-753B-4B9D-B803-04C49028EEA8}"/>
          </ac:spMkLst>
        </pc:spChg>
        <pc:spChg chg="add">
          <ac:chgData name="Steven Hosking" userId="e1190b62-cdf4-4815-aaa9-9490b5a043f8" providerId="ADAL" clId="{337A04F5-0D9F-4BC7-B0B0-718AF20BFC60}" dt="2017-10-04T08:07:57.149" v="14" actId="167"/>
          <ac:spMkLst>
            <pc:docMk/>
            <pc:sldMk cId="1590629298" sldId="283"/>
            <ac:spMk id="22" creationId="{CA2F5ADB-954D-49EC-905F-9AFFF8F7DD58}"/>
          </ac:spMkLst>
        </pc:spChg>
        <pc:grpChg chg="add">
          <ac:chgData name="Steven Hosking" userId="e1190b62-cdf4-4815-aaa9-9490b5a043f8" providerId="ADAL" clId="{337A04F5-0D9F-4BC7-B0B0-718AF20BFC60}" dt="2017-10-04T08:07:57.149" v="14" actId="167"/>
          <ac:grpSpMkLst>
            <pc:docMk/>
            <pc:sldMk cId="1590629298" sldId="283"/>
            <ac:grpSpMk id="19" creationId="{97672B63-10FD-4378-B5DD-1D143E2BCCFE}"/>
          </ac:grpSpMkLst>
        </pc:grpChg>
        <pc:grpChg chg="add">
          <ac:chgData name="Steven Hosking" userId="e1190b62-cdf4-4815-aaa9-9490b5a043f8" providerId="ADAL" clId="{337A04F5-0D9F-4BC7-B0B0-718AF20BFC60}" dt="2017-10-04T08:07:57.149" v="14" actId="167"/>
          <ac:grpSpMkLst>
            <pc:docMk/>
            <pc:sldMk cId="1590629298" sldId="283"/>
            <ac:grpSpMk id="23" creationId="{BAC3B58D-792D-4F1D-96EC-A6F8F2A64421}"/>
          </ac:grpSpMkLst>
        </pc:grpChg>
        <pc:grpChg chg="add">
          <ac:chgData name="Steven Hosking" userId="e1190b62-cdf4-4815-aaa9-9490b5a043f8" providerId="ADAL" clId="{337A04F5-0D9F-4BC7-B0B0-718AF20BFC60}" dt="2017-10-04T08:07:57.149" v="14" actId="167"/>
          <ac:grpSpMkLst>
            <pc:docMk/>
            <pc:sldMk cId="1590629298" sldId="283"/>
            <ac:grpSpMk id="31" creationId="{8BC5A2C4-99A8-4ECE-A0AB-FBDE7191646C}"/>
          </ac:grpSpMkLst>
        </pc:grpChg>
        <pc:grpChg chg="add">
          <ac:chgData name="Steven Hosking" userId="e1190b62-cdf4-4815-aaa9-9490b5a043f8" providerId="ADAL" clId="{337A04F5-0D9F-4BC7-B0B0-718AF20BFC60}" dt="2017-10-04T08:07:57.149" v="14" actId="167"/>
          <ac:grpSpMkLst>
            <pc:docMk/>
            <pc:sldMk cId="1590629298" sldId="283"/>
            <ac:grpSpMk id="40" creationId="{EE861951-CA5D-42B1-A16F-07B7A5917A71}"/>
          </ac:grpSpMkLst>
        </pc:grpChg>
        <pc:grpChg chg="add">
          <ac:chgData name="Steven Hosking" userId="e1190b62-cdf4-4815-aaa9-9490b5a043f8" providerId="ADAL" clId="{337A04F5-0D9F-4BC7-B0B0-718AF20BFC60}" dt="2017-10-04T08:07:57.149" v="14" actId="167"/>
          <ac:grpSpMkLst>
            <pc:docMk/>
            <pc:sldMk cId="1590629298" sldId="283"/>
            <ac:grpSpMk id="47" creationId="{9D5910E6-D5F0-4D1D-8A11-D41AC010B883}"/>
          </ac:grpSpMkLst>
        </pc:grpChg>
      </pc:sldChg>
      <pc:sldChg chg="addSp add ord modAnim">
        <pc:chgData name="Steven Hosking" userId="e1190b62-cdf4-4815-aaa9-9490b5a043f8" providerId="ADAL" clId="{337A04F5-0D9F-4BC7-B0B0-718AF20BFC60}" dt="2017-10-10T04:43:52.252" v="68" actId="167"/>
        <pc:sldMkLst>
          <pc:docMk/>
          <pc:sldMk cId="1425750471" sldId="284"/>
        </pc:sldMkLst>
        <pc:spChg chg="add">
          <ac:chgData name="Steven Hosking" userId="e1190b62-cdf4-4815-aaa9-9490b5a043f8" providerId="ADAL" clId="{337A04F5-0D9F-4BC7-B0B0-718AF20BFC60}" dt="2017-10-04T08:08:10.635" v="15" actId="167"/>
          <ac:spMkLst>
            <pc:docMk/>
            <pc:sldMk cId="1425750471" sldId="284"/>
            <ac:spMk id="121" creationId="{4CC1582E-8EA0-4E71-AA3A-9C952E94E0C3}"/>
          </ac:spMkLst>
        </pc:spChg>
        <pc:grpChg chg="add">
          <ac:chgData name="Steven Hosking" userId="e1190b62-cdf4-4815-aaa9-9490b5a043f8" providerId="ADAL" clId="{337A04F5-0D9F-4BC7-B0B0-718AF20BFC60}" dt="2017-10-04T08:08:10.635" v="15" actId="167"/>
          <ac:grpSpMkLst>
            <pc:docMk/>
            <pc:sldMk cId="1425750471" sldId="284"/>
            <ac:grpSpMk id="10" creationId="{732B0351-2DE7-4E6C-A5DB-452423A9A981}"/>
          </ac:grpSpMkLst>
        </pc:grpChg>
        <pc:grpChg chg="add">
          <ac:chgData name="Steven Hosking" userId="e1190b62-cdf4-4815-aaa9-9490b5a043f8" providerId="ADAL" clId="{337A04F5-0D9F-4BC7-B0B0-718AF20BFC60}" dt="2017-10-04T08:08:10.635" v="15" actId="167"/>
          <ac:grpSpMkLst>
            <pc:docMk/>
            <pc:sldMk cId="1425750471" sldId="284"/>
            <ac:grpSpMk id="122" creationId="{5C6F936B-AA19-43E1-9AAD-C5C9375266E4}"/>
          </ac:grpSpMkLst>
        </pc:grpChg>
        <pc:grpChg chg="add">
          <ac:chgData name="Steven Hosking" userId="e1190b62-cdf4-4815-aaa9-9490b5a043f8" providerId="ADAL" clId="{337A04F5-0D9F-4BC7-B0B0-718AF20BFC60}" dt="2017-10-04T08:08:10.635" v="15" actId="167"/>
          <ac:grpSpMkLst>
            <pc:docMk/>
            <pc:sldMk cId="1425750471" sldId="284"/>
            <ac:grpSpMk id="130" creationId="{563B9C39-9FBF-4D25-8292-8F2E1FA998D3}"/>
          </ac:grpSpMkLst>
        </pc:grpChg>
        <pc:grpChg chg="add">
          <ac:chgData name="Steven Hosking" userId="e1190b62-cdf4-4815-aaa9-9490b5a043f8" providerId="ADAL" clId="{337A04F5-0D9F-4BC7-B0B0-718AF20BFC60}" dt="2017-10-04T08:08:10.635" v="15" actId="167"/>
          <ac:grpSpMkLst>
            <pc:docMk/>
            <pc:sldMk cId="1425750471" sldId="284"/>
            <ac:grpSpMk id="152" creationId="{EAC806C7-E770-4478-9151-8FBC2E5E84C1}"/>
          </ac:grpSpMkLst>
        </pc:grpChg>
      </pc:sldChg>
      <pc:sldChg chg="addSp modSp add">
        <pc:chgData name="Steven Hosking" userId="e1190b62-cdf4-4815-aaa9-9490b5a043f8" providerId="ADAL" clId="{337A04F5-0D9F-4BC7-B0B0-718AF20BFC60}" dt="2017-10-23T08:47:14.179" v="81" actId="14826"/>
        <pc:sldMkLst>
          <pc:docMk/>
          <pc:sldMk cId="2741968292" sldId="285"/>
        </pc:sldMkLst>
        <pc:spChg chg="add ord">
          <ac:chgData name="Steven Hosking" userId="e1190b62-cdf4-4815-aaa9-9490b5a043f8" providerId="ADAL" clId="{337A04F5-0D9F-4BC7-B0B0-718AF20BFC60}" dt="2017-10-10T04:45:17.526" v="76" actId="167"/>
          <ac:spMkLst>
            <pc:docMk/>
            <pc:sldMk cId="2741968292" sldId="285"/>
            <ac:spMk id="11" creationId="{94CD0D55-C258-46FD-BEB8-2A826B39AFA3}"/>
          </ac:spMkLst>
        </pc:spChg>
        <pc:spChg chg="add ord">
          <ac:chgData name="Steven Hosking" userId="e1190b62-cdf4-4815-aaa9-9490b5a043f8" providerId="ADAL" clId="{337A04F5-0D9F-4BC7-B0B0-718AF20BFC60}" dt="2017-10-10T04:45:17.526" v="76" actId="167"/>
          <ac:spMkLst>
            <pc:docMk/>
            <pc:sldMk cId="2741968292" sldId="285"/>
            <ac:spMk id="12" creationId="{7D9A8996-A7F2-46B2-9C2D-E84CCE52EABA}"/>
          </ac:spMkLst>
        </pc:spChg>
        <pc:spChg chg="add ord">
          <ac:chgData name="Steven Hosking" userId="e1190b62-cdf4-4815-aaa9-9490b5a043f8" providerId="ADAL" clId="{337A04F5-0D9F-4BC7-B0B0-718AF20BFC60}" dt="2017-10-10T04:45:17.526" v="76" actId="167"/>
          <ac:spMkLst>
            <pc:docMk/>
            <pc:sldMk cId="2741968292" sldId="285"/>
            <ac:spMk id="15" creationId="{2607D52F-B8A7-4A6A-88A2-74AA083D7E8E}"/>
          </ac:spMkLst>
        </pc:spChg>
        <pc:spChg chg="add ord">
          <ac:chgData name="Steven Hosking" userId="e1190b62-cdf4-4815-aaa9-9490b5a043f8" providerId="ADAL" clId="{337A04F5-0D9F-4BC7-B0B0-718AF20BFC60}" dt="2017-10-10T04:45:17.526" v="76" actId="167"/>
          <ac:spMkLst>
            <pc:docMk/>
            <pc:sldMk cId="2741968292" sldId="285"/>
            <ac:spMk id="16" creationId="{718AE6DE-74AC-4473-A157-C502327267BE}"/>
          </ac:spMkLst>
        </pc:spChg>
        <pc:picChg chg="mod">
          <ac:chgData name="Steven Hosking" userId="e1190b62-cdf4-4815-aaa9-9490b5a043f8" providerId="ADAL" clId="{337A04F5-0D9F-4BC7-B0B0-718AF20BFC60}" dt="2017-10-23T08:47:14.179" v="81" actId="14826"/>
          <ac:picMkLst>
            <pc:docMk/>
            <pc:sldMk cId="2741968292" sldId="285"/>
            <ac:picMk id="5" creationId="{330758C8-B736-496A-A03B-AE99D4D3062F}"/>
          </ac:picMkLst>
        </pc:picChg>
        <pc:picChg chg="add ord">
          <ac:chgData name="Steven Hosking" userId="e1190b62-cdf4-4815-aaa9-9490b5a043f8" providerId="ADAL" clId="{337A04F5-0D9F-4BC7-B0B0-718AF20BFC60}" dt="2017-10-10T04:45:17.526" v="76" actId="167"/>
          <ac:picMkLst>
            <pc:docMk/>
            <pc:sldMk cId="2741968292" sldId="285"/>
            <ac:picMk id="10" creationId="{B1CE4AC0-4D10-4A21-A0D3-1A273CDB8EDF}"/>
          </ac:picMkLst>
        </pc:picChg>
        <pc:picChg chg="add ord">
          <ac:chgData name="Steven Hosking" userId="e1190b62-cdf4-4815-aaa9-9490b5a043f8" providerId="ADAL" clId="{337A04F5-0D9F-4BC7-B0B0-718AF20BFC60}" dt="2017-10-10T04:45:17.526" v="76" actId="167"/>
          <ac:picMkLst>
            <pc:docMk/>
            <pc:sldMk cId="2741968292" sldId="285"/>
            <ac:picMk id="13" creationId="{38434DF1-F5F5-4051-BA1D-DDC99B7068BF}"/>
          </ac:picMkLst>
        </pc:picChg>
        <pc:picChg chg="add ord">
          <ac:chgData name="Steven Hosking" userId="e1190b62-cdf4-4815-aaa9-9490b5a043f8" providerId="ADAL" clId="{337A04F5-0D9F-4BC7-B0B0-718AF20BFC60}" dt="2017-10-10T04:45:17.526" v="76" actId="167"/>
          <ac:picMkLst>
            <pc:docMk/>
            <pc:sldMk cId="2741968292" sldId="285"/>
            <ac:picMk id="14" creationId="{19DB6B27-96E3-46A5-9877-F5480BFC2541}"/>
          </ac:picMkLst>
        </pc:picChg>
      </pc:sldChg>
      <pc:sldChg chg="addSp delSp modSp add delDesignElem">
        <pc:chgData name="Steven Hosking" userId="e1190b62-cdf4-4815-aaa9-9490b5a043f8" providerId="ADAL" clId="{337A04F5-0D9F-4BC7-B0B0-718AF20BFC60}" dt="2017-10-10T04:44:45.787" v="72" actId="167"/>
        <pc:sldMkLst>
          <pc:docMk/>
          <pc:sldMk cId="519959355" sldId="286"/>
        </pc:sldMkLst>
        <pc:spChg chg="add ord">
          <ac:chgData name="Steven Hosking" userId="e1190b62-cdf4-4815-aaa9-9490b5a043f8" providerId="ADAL" clId="{337A04F5-0D9F-4BC7-B0B0-718AF20BFC60}" dt="2017-10-10T04:44:30.311" v="71" actId="167"/>
          <ac:spMkLst>
            <pc:docMk/>
            <pc:sldMk cId="519959355" sldId="286"/>
            <ac:spMk id="7" creationId="{72D69400-FD90-4D59-80DB-19502B4F0E02}"/>
          </ac:spMkLst>
        </pc:spChg>
        <pc:spChg chg="del">
          <ac:chgData name="Steven Hosking" userId="e1190b62-cdf4-4815-aaa9-9490b5a043f8" providerId="ADAL" clId="{337A04F5-0D9F-4BC7-B0B0-718AF20BFC60}" dt="2017-10-10T04:40:33.608" v="24" actId="167"/>
          <ac:spMkLst>
            <pc:docMk/>
            <pc:sldMk cId="519959355" sldId="286"/>
            <ac:spMk id="8" creationId="{00000000-0000-0000-0000-000000000000}"/>
          </ac:spMkLst>
        </pc:spChg>
        <pc:spChg chg="add ord">
          <ac:chgData name="Steven Hosking" userId="e1190b62-cdf4-4815-aaa9-9490b5a043f8" providerId="ADAL" clId="{337A04F5-0D9F-4BC7-B0B0-718AF20BFC60}" dt="2017-10-10T04:44:30.311" v="71" actId="167"/>
          <ac:spMkLst>
            <pc:docMk/>
            <pc:sldMk cId="519959355" sldId="286"/>
            <ac:spMk id="9" creationId="{772EE00A-8DD8-4C03-A8DF-BB4BB1367F7C}"/>
          </ac:spMkLst>
        </pc:spChg>
        <pc:spChg chg="add">
          <ac:chgData name="Steven Hosking" userId="e1190b62-cdf4-4815-aaa9-9490b5a043f8" providerId="ADAL" clId="{337A04F5-0D9F-4BC7-B0B0-718AF20BFC60}" dt="2017-10-10T04:44:45.787" v="72" actId="167"/>
          <ac:spMkLst>
            <pc:docMk/>
            <pc:sldMk cId="519959355" sldId="286"/>
            <ac:spMk id="13" creationId="{58B49D08-C5CF-48E9-B514-8532C01F1D15}"/>
          </ac:spMkLst>
        </pc:spChg>
        <pc:spChg chg="add">
          <ac:chgData name="Steven Hosking" userId="e1190b62-cdf4-4815-aaa9-9490b5a043f8" providerId="ADAL" clId="{337A04F5-0D9F-4BC7-B0B0-718AF20BFC60}" dt="2017-10-10T04:44:45.787" v="72" actId="167"/>
          <ac:spMkLst>
            <pc:docMk/>
            <pc:sldMk cId="519959355" sldId="286"/>
            <ac:spMk id="14" creationId="{951F5653-CFD5-4DBC-8E0E-6F2ADB169B75}"/>
          </ac:spMkLst>
        </pc:spChg>
        <pc:picChg chg="add ord">
          <ac:chgData name="Steven Hosking" userId="e1190b62-cdf4-4815-aaa9-9490b5a043f8" providerId="ADAL" clId="{337A04F5-0D9F-4BC7-B0B0-718AF20BFC60}" dt="2017-10-10T04:44:30.311" v="71" actId="167"/>
          <ac:picMkLst>
            <pc:docMk/>
            <pc:sldMk cId="519959355" sldId="286"/>
            <ac:picMk id="6" creationId="{95444FB2-4C29-42F2-A86E-AFE062E223D0}"/>
          </ac:picMkLst>
        </pc:picChg>
        <pc:picChg chg="add ord">
          <ac:chgData name="Steven Hosking" userId="e1190b62-cdf4-4815-aaa9-9490b5a043f8" providerId="ADAL" clId="{337A04F5-0D9F-4BC7-B0B0-718AF20BFC60}" dt="2017-10-10T04:44:30.311" v="71" actId="167"/>
          <ac:picMkLst>
            <pc:docMk/>
            <pc:sldMk cId="519959355" sldId="286"/>
            <ac:picMk id="11" creationId="{1E088649-7515-4B68-9B63-5A429D4930A3}"/>
          </ac:picMkLst>
        </pc:picChg>
        <pc:picChg chg="add">
          <ac:chgData name="Steven Hosking" userId="e1190b62-cdf4-4815-aaa9-9490b5a043f8" providerId="ADAL" clId="{337A04F5-0D9F-4BC7-B0B0-718AF20BFC60}" dt="2017-10-10T04:44:45.787" v="72" actId="167"/>
          <ac:picMkLst>
            <pc:docMk/>
            <pc:sldMk cId="519959355" sldId="286"/>
            <ac:picMk id="12" creationId="{86A0A284-8727-4F99-B460-FFA24B3B8737}"/>
          </ac:picMkLst>
        </pc:picChg>
        <pc:cxnChg chg="del">
          <ac:chgData name="Steven Hosking" userId="e1190b62-cdf4-4815-aaa9-9490b5a043f8" providerId="ADAL" clId="{337A04F5-0D9F-4BC7-B0B0-718AF20BFC60}" dt="2017-10-10T04:40:33.608" v="24" actId="167"/>
          <ac:cxnSpMkLst>
            <pc:docMk/>
            <pc:sldMk cId="519959355" sldId="286"/>
            <ac:cxnSpMk id="10" creationId="{00000000-0000-0000-0000-000000000000}"/>
          </ac:cxnSpMkLst>
        </pc:cxnChg>
      </pc:sldChg>
      <pc:sldChg chg="addSp delSp modSp add delDesignElem">
        <pc:chgData name="Steven Hosking" userId="e1190b62-cdf4-4815-aaa9-9490b5a043f8" providerId="ADAL" clId="{337A04F5-0D9F-4BC7-B0B0-718AF20BFC60}" dt="2017-10-10T04:45:04.995" v="74" actId="167"/>
        <pc:sldMkLst>
          <pc:docMk/>
          <pc:sldMk cId="3598055412" sldId="287"/>
        </pc:sldMkLst>
        <pc:spChg chg="mod">
          <ac:chgData name="Steven Hosking" userId="e1190b62-cdf4-4815-aaa9-9490b5a043f8" providerId="ADAL" clId="{337A04F5-0D9F-4BC7-B0B0-718AF20BFC60}" dt="2017-10-10T04:43:09.589" v="66" actId="20577"/>
          <ac:spMkLst>
            <pc:docMk/>
            <pc:sldMk cId="3598055412" sldId="287"/>
            <ac:spMk id="3" creationId="{B1A81442-7C1F-40D0-ACD8-57E007257B7F}"/>
          </ac:spMkLst>
        </pc:spChg>
        <pc:spChg chg="add ord">
          <ac:chgData name="Steven Hosking" userId="e1190b62-cdf4-4815-aaa9-9490b5a043f8" providerId="ADAL" clId="{337A04F5-0D9F-4BC7-B0B0-718AF20BFC60}" dt="2017-10-10T04:45:04.995" v="74" actId="167"/>
          <ac:spMkLst>
            <pc:docMk/>
            <pc:sldMk cId="3598055412" sldId="287"/>
            <ac:spMk id="7" creationId="{D51C81FD-DF35-46A8-96BD-BB68CD6ED31D}"/>
          </ac:spMkLst>
        </pc:spChg>
        <pc:spChg chg="add ord">
          <ac:chgData name="Steven Hosking" userId="e1190b62-cdf4-4815-aaa9-9490b5a043f8" providerId="ADAL" clId="{337A04F5-0D9F-4BC7-B0B0-718AF20BFC60}" dt="2017-10-10T04:45:04.995" v="74" actId="167"/>
          <ac:spMkLst>
            <pc:docMk/>
            <pc:sldMk cId="3598055412" sldId="287"/>
            <ac:spMk id="8" creationId="{2F92B7E5-207B-4B03-8620-C6DD8B8B51C4}"/>
          </ac:spMkLst>
        </pc:spChg>
        <pc:spChg chg="add ord">
          <ac:chgData name="Steven Hosking" userId="e1190b62-cdf4-4815-aaa9-9490b5a043f8" providerId="ADAL" clId="{337A04F5-0D9F-4BC7-B0B0-718AF20BFC60}" dt="2017-10-10T04:45:04.995" v="74" actId="167"/>
          <ac:spMkLst>
            <pc:docMk/>
            <pc:sldMk cId="3598055412" sldId="287"/>
            <ac:spMk id="11" creationId="{2AB9D7E2-413C-45D5-BC08-552494EF21E7}"/>
          </ac:spMkLst>
        </pc:spChg>
        <pc:spChg chg="add ord">
          <ac:chgData name="Steven Hosking" userId="e1190b62-cdf4-4815-aaa9-9490b5a043f8" providerId="ADAL" clId="{337A04F5-0D9F-4BC7-B0B0-718AF20BFC60}" dt="2017-10-10T04:45:04.995" v="74" actId="167"/>
          <ac:spMkLst>
            <pc:docMk/>
            <pc:sldMk cId="3598055412" sldId="287"/>
            <ac:spMk id="12" creationId="{7F90F4BF-1071-4946-A540-7AC831BBF860}"/>
          </ac:spMkLst>
        </pc:spChg>
        <pc:spChg chg="del">
          <ac:chgData name="Steven Hosking" userId="e1190b62-cdf4-4815-aaa9-9490b5a043f8" providerId="ADAL" clId="{337A04F5-0D9F-4BC7-B0B0-718AF20BFC60}" dt="2017-10-10T04:40:47.494" v="26" actId="167"/>
          <ac:spMkLst>
            <pc:docMk/>
            <pc:sldMk cId="3598055412" sldId="287"/>
            <ac:spMk id="28" creationId="{00000000-0000-0000-0000-000000000000}"/>
          </ac:spMkLst>
        </pc:spChg>
        <pc:picChg chg="add ord">
          <ac:chgData name="Steven Hosking" userId="e1190b62-cdf4-4815-aaa9-9490b5a043f8" providerId="ADAL" clId="{337A04F5-0D9F-4BC7-B0B0-718AF20BFC60}" dt="2017-10-10T04:45:04.995" v="74" actId="167"/>
          <ac:picMkLst>
            <pc:docMk/>
            <pc:sldMk cId="3598055412" sldId="287"/>
            <ac:picMk id="6" creationId="{337B304B-20D8-4AA9-B4ED-974E0544A156}"/>
          </ac:picMkLst>
        </pc:picChg>
        <pc:picChg chg="add ord">
          <ac:chgData name="Steven Hosking" userId="e1190b62-cdf4-4815-aaa9-9490b5a043f8" providerId="ADAL" clId="{337A04F5-0D9F-4BC7-B0B0-718AF20BFC60}" dt="2017-10-10T04:45:04.995" v="74" actId="167"/>
          <ac:picMkLst>
            <pc:docMk/>
            <pc:sldMk cId="3598055412" sldId="287"/>
            <ac:picMk id="9" creationId="{AD7B45B5-57BD-48AC-9026-B5F1D5FB562C}"/>
          </ac:picMkLst>
        </pc:picChg>
        <pc:picChg chg="add ord">
          <ac:chgData name="Steven Hosking" userId="e1190b62-cdf4-4815-aaa9-9490b5a043f8" providerId="ADAL" clId="{337A04F5-0D9F-4BC7-B0B0-718AF20BFC60}" dt="2017-10-10T04:45:04.995" v="74" actId="167"/>
          <ac:picMkLst>
            <pc:docMk/>
            <pc:sldMk cId="3598055412" sldId="287"/>
            <ac:picMk id="10" creationId="{F09E5056-07A2-47DA-8CE1-E9EF9979443B}"/>
          </ac:picMkLst>
        </pc:picChg>
        <pc:cxnChg chg="del">
          <ac:chgData name="Steven Hosking" userId="e1190b62-cdf4-4815-aaa9-9490b5a043f8" providerId="ADAL" clId="{337A04F5-0D9F-4BC7-B0B0-718AF20BFC60}" dt="2017-10-10T04:40:47.494" v="26" actId="167"/>
          <ac:cxnSpMkLst>
            <pc:docMk/>
            <pc:sldMk cId="3598055412" sldId="287"/>
            <ac:cxnSpMk id="29" creationId="{00000000-0000-0000-0000-000000000000}"/>
          </ac:cxnSpMkLst>
        </pc:cxnChg>
      </pc:sldChg>
      <pc:sldChg chg="addSp delSp modSp add delAnim">
        <pc:chgData name="Steven Hosking" userId="e1190b62-cdf4-4815-aaa9-9490b5a043f8" providerId="ADAL" clId="{337A04F5-0D9F-4BC7-B0B0-718AF20BFC60}" dt="2017-10-22T03:42:56.745" v="80" actId="478"/>
        <pc:sldMkLst>
          <pc:docMk/>
          <pc:sldMk cId="1446802611" sldId="288"/>
        </pc:sldMkLst>
        <pc:spChg chg="add del mod">
          <ac:chgData name="Steven Hosking" userId="e1190b62-cdf4-4815-aaa9-9490b5a043f8" providerId="ADAL" clId="{337A04F5-0D9F-4BC7-B0B0-718AF20BFC60}" dt="2017-10-22T03:42:56.745" v="80" actId="478"/>
          <ac:spMkLst>
            <pc:docMk/>
            <pc:sldMk cId="1446802611" sldId="288"/>
            <ac:spMk id="3" creationId="{755B20E9-2965-499D-A74D-2071A2E67B76}"/>
          </ac:spMkLst>
        </pc:spChg>
        <pc:spChg chg="del">
          <ac:chgData name="Steven Hosking" userId="e1190b62-cdf4-4815-aaa9-9490b5a043f8" providerId="ADAL" clId="{337A04F5-0D9F-4BC7-B0B0-718AF20BFC60}" dt="2017-10-22T03:42:43.952" v="78" actId="478"/>
          <ac:spMkLst>
            <pc:docMk/>
            <pc:sldMk cId="1446802611" sldId="288"/>
            <ac:spMk id="10" creationId="{1D606B68-A67E-4F51-84A1-6924D9990173}"/>
          </ac:spMkLst>
        </pc:spChg>
        <pc:spChg chg="del">
          <ac:chgData name="Steven Hosking" userId="e1190b62-cdf4-4815-aaa9-9490b5a043f8" providerId="ADAL" clId="{337A04F5-0D9F-4BC7-B0B0-718AF20BFC60}" dt="2017-10-22T03:42:43.952" v="78" actId="478"/>
          <ac:spMkLst>
            <pc:docMk/>
            <pc:sldMk cId="1446802611" sldId="288"/>
            <ac:spMk id="11" creationId="{4EDF8872-5312-42DA-ACC7-12EE5A2D3212}"/>
          </ac:spMkLst>
        </pc:spChg>
        <pc:spChg chg="del">
          <ac:chgData name="Steven Hosking" userId="e1190b62-cdf4-4815-aaa9-9490b5a043f8" providerId="ADAL" clId="{337A04F5-0D9F-4BC7-B0B0-718AF20BFC60}" dt="2017-10-22T03:42:43.952" v="78" actId="478"/>
          <ac:spMkLst>
            <pc:docMk/>
            <pc:sldMk cId="1446802611" sldId="288"/>
            <ac:spMk id="12" creationId="{F336C9C1-1494-4743-B357-9E1775385E5F}"/>
          </ac:spMkLst>
        </pc:spChg>
        <pc:spChg chg="del">
          <ac:chgData name="Steven Hosking" userId="e1190b62-cdf4-4815-aaa9-9490b5a043f8" providerId="ADAL" clId="{337A04F5-0D9F-4BC7-B0B0-718AF20BFC60}" dt="2017-10-22T03:42:43.952" v="78" actId="478"/>
          <ac:spMkLst>
            <pc:docMk/>
            <pc:sldMk cId="1446802611" sldId="288"/>
            <ac:spMk id="13" creationId="{C5D55D56-D59B-4783-880F-AA4E9428375D}"/>
          </ac:spMkLst>
        </pc:spChg>
        <pc:spChg chg="del">
          <ac:chgData name="Steven Hosking" userId="e1190b62-cdf4-4815-aaa9-9490b5a043f8" providerId="ADAL" clId="{337A04F5-0D9F-4BC7-B0B0-718AF20BFC60}" dt="2017-10-22T03:42:43.952" v="78" actId="478"/>
          <ac:spMkLst>
            <pc:docMk/>
            <pc:sldMk cId="1446802611" sldId="288"/>
            <ac:spMk id="14" creationId="{32251E01-8A0A-4B52-A3CC-8193B3AF73ED}"/>
          </ac:spMkLst>
        </pc:spChg>
        <pc:spChg chg="del">
          <ac:chgData name="Steven Hosking" userId="e1190b62-cdf4-4815-aaa9-9490b5a043f8" providerId="ADAL" clId="{337A04F5-0D9F-4BC7-B0B0-718AF20BFC60}" dt="2017-10-22T03:42:43.952" v="78" actId="478"/>
          <ac:spMkLst>
            <pc:docMk/>
            <pc:sldMk cId="1446802611" sldId="288"/>
            <ac:spMk id="15" creationId="{47ACC813-D699-4D9E-BABC-61B7413B2CFC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16" creationId="{AF17017B-8ECD-434E-B03F-C4DEEB3BB4C4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17" creationId="{4846D4EB-8204-4ECB-B75F-0D7320059253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18" creationId="{1236176A-7034-4852-8BDA-AFD342D16838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19" creationId="{89799768-47DA-4423-94DA-74623D632264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20" creationId="{9B71A7D2-7350-4C88-9AD5-1EC88EEAE403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21" creationId="{8D86AE77-5735-4103-9312-B4836E5D8EE3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22" creationId="{39BE3EF8-0667-4197-8841-18B707CFB40A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28" creationId="{1A374AAC-C1A9-4268-B81B-5932F2382A1F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29" creationId="{190A94F6-5790-45BF-BDE8-FFCFFE15B69C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30" creationId="{BF8D8167-C61F-4ED3-9FE4-3CA22D75BA97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31" creationId="{1021FBAD-F4E1-409E-A028-9C5C34740258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32" creationId="{FE30E94F-1F89-47A4-8053-BC1CB016256E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33" creationId="{49E7B4ED-05A2-47A2-BB52-2A58A26083EA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34" creationId="{3BC0F26B-860C-4667-AC13-FB383EA669E2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35" creationId="{C5EEA4F3-ECB3-4A35-8A43-A80E17785C88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38" creationId="{040A1E1F-938B-49FF-9A90-01CFC0FADC44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39" creationId="{072BC3D7-5892-43FB-BD19-7F77CA67BD4B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41" creationId="{8B7CADDB-09E9-47EC-AD24-41D41627E034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43" creationId="{C4DF91B9-D0EC-4F91-9E9F-46D22DA9C6C3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44" creationId="{3919E19F-038B-4749-A765-831CC52659F3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45" creationId="{2A5119D5-DE1B-477E-81D9-2E274D1A9019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54" creationId="{3ECA289E-4D81-4895-BFFB-96140B69BA92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56" creationId="{3708537B-6642-4DE4-B7EB-B67111D446FB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61" creationId="{7D5DD784-44B4-4D85-A81E-B4DAC09520B9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62" creationId="{9B8BF0DC-9185-4410-B960-8695BA16AD00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65" creationId="{07681B46-AD70-43C9-9AA4-6EEBD869D21B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66" creationId="{744325F3-D6C1-4AD4-86B9-E79927271A6D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67" creationId="{7119F1A1-F74E-4DAF-BA75-F8645D7ED0A7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68" creationId="{A518D0AF-721B-4BD5-9034-5657930B8407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69" creationId="{F3F51D89-872D-4F3E-B646-C470846F936F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70" creationId="{97036353-DDE3-4E82-AC8C-13DC1FB2E429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71" creationId="{FD9CC68E-85C3-461E-88DB-12A82D1AA1CF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72" creationId="{9091587A-0A28-4DC8-9D30-543DF0BFB185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73" creationId="{0CE04B3E-EAAA-446B-A0E3-37B4AAB00D97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74" creationId="{BA7AFCD6-A830-4B45-9AC7-067E21596646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75" creationId="{2D5C93A5-3441-44B3-A53B-3BF41675F9F0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76" creationId="{BF5702C3-3E81-43B6-806C-0360AE722984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77" creationId="{AEB34A51-3A4B-473E-8D29-85B96595F212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78" creationId="{3413DD4D-82F2-46FC-8624-0B9F13125449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79" creationId="{3BDBBB4F-32A0-4273-B120-0F8650138723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80" creationId="{CABC2C75-BDC8-4E51-A658-EEE95A90772B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81" creationId="{A80B1A34-91A0-4F4A-AB8B-10AFE181F54C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82" creationId="{8E131DD3-441D-4CFB-8C17-86F6E7761725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83" creationId="{3BB0AFDA-8A9F-41FB-A054-ACAB6639A8FA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84" creationId="{ABC2F308-F894-4A90-AEFB-855AC6A126C6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85" creationId="{7CE598CE-F040-4D69-B9D7-06BF623F8823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86" creationId="{B6563266-2A40-46D8-9F91-55A9FD9591B7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87" creationId="{4208AA1A-2C0D-4A9D-8FD6-A2F9CA766846}"/>
          </ac:spMkLst>
        </pc:spChg>
        <pc:spChg chg="add">
          <ac:chgData name="Steven Hosking" userId="e1190b62-cdf4-4815-aaa9-9490b5a043f8" providerId="ADAL" clId="{337A04F5-0D9F-4BC7-B0B0-718AF20BFC60}" dt="2017-10-22T03:42:51.595" v="79" actId="478"/>
          <ac:spMkLst>
            <pc:docMk/>
            <pc:sldMk cId="1446802611" sldId="288"/>
            <ac:spMk id="88" creationId="{B4EF18F9-16BD-49DA-913E-939F9C9A7817}"/>
          </ac:spMkLst>
        </pc:spChg>
        <pc:grpChg chg="add mod">
          <ac:chgData name="Steven Hosking" userId="e1190b62-cdf4-4815-aaa9-9490b5a043f8" providerId="ADAL" clId="{337A04F5-0D9F-4BC7-B0B0-718AF20BFC60}" dt="2017-10-22T03:42:51.595" v="79" actId="478"/>
          <ac:grpSpMkLst>
            <pc:docMk/>
            <pc:sldMk cId="1446802611" sldId="288"/>
            <ac:grpSpMk id="47" creationId="{E773A42E-40B7-4C76-BB2A-CBE8468780C4}"/>
          </ac:grpSpMkLst>
        </pc:grpChg>
        <pc:grpChg chg="add mod">
          <ac:chgData name="Steven Hosking" userId="e1190b62-cdf4-4815-aaa9-9490b5a043f8" providerId="ADAL" clId="{337A04F5-0D9F-4BC7-B0B0-718AF20BFC60}" dt="2017-10-22T03:42:51.595" v="79" actId="478"/>
          <ac:grpSpMkLst>
            <pc:docMk/>
            <pc:sldMk cId="1446802611" sldId="288"/>
            <ac:grpSpMk id="48" creationId="{4C2CFC65-2FB7-401B-AB38-6622619E603E}"/>
          </ac:grpSpMkLst>
        </pc:grpChg>
        <pc:grpChg chg="add mod">
          <ac:chgData name="Steven Hosking" userId="e1190b62-cdf4-4815-aaa9-9490b5a043f8" providerId="ADAL" clId="{337A04F5-0D9F-4BC7-B0B0-718AF20BFC60}" dt="2017-10-22T03:42:51.595" v="79" actId="478"/>
          <ac:grpSpMkLst>
            <pc:docMk/>
            <pc:sldMk cId="1446802611" sldId="288"/>
            <ac:grpSpMk id="49" creationId="{D7EA2708-054D-4B8E-9D91-56DAE8949CD7}"/>
          </ac:grpSpMkLst>
        </pc:grpChg>
        <pc:grpChg chg="add mod">
          <ac:chgData name="Steven Hosking" userId="e1190b62-cdf4-4815-aaa9-9490b5a043f8" providerId="ADAL" clId="{337A04F5-0D9F-4BC7-B0B0-718AF20BFC60}" dt="2017-10-22T03:42:51.595" v="79" actId="478"/>
          <ac:grpSpMkLst>
            <pc:docMk/>
            <pc:sldMk cId="1446802611" sldId="288"/>
            <ac:grpSpMk id="50" creationId="{DB1C4D1E-0CC4-4722-835A-EA6B95FC0FFF}"/>
          </ac:grpSpMkLst>
        </pc:grpChg>
        <pc:grpChg chg="add mod">
          <ac:chgData name="Steven Hosking" userId="e1190b62-cdf4-4815-aaa9-9490b5a043f8" providerId="ADAL" clId="{337A04F5-0D9F-4BC7-B0B0-718AF20BFC60}" dt="2017-10-22T03:42:51.595" v="79" actId="478"/>
          <ac:grpSpMkLst>
            <pc:docMk/>
            <pc:sldMk cId="1446802611" sldId="288"/>
            <ac:grpSpMk id="51" creationId="{51F360A7-AEA8-4BAE-BBBB-DF3522B80412}"/>
          </ac:grpSpMkLst>
        </pc:grpChg>
        <pc:grpChg chg="add mod">
          <ac:chgData name="Steven Hosking" userId="e1190b62-cdf4-4815-aaa9-9490b5a043f8" providerId="ADAL" clId="{337A04F5-0D9F-4BC7-B0B0-718AF20BFC60}" dt="2017-10-22T03:42:51.595" v="79" actId="478"/>
          <ac:grpSpMkLst>
            <pc:docMk/>
            <pc:sldMk cId="1446802611" sldId="288"/>
            <ac:grpSpMk id="52" creationId="{FC4D835C-FD02-4BC8-94F3-854D374DEAB1}"/>
          </ac:grpSpMkLst>
        </pc:grpChg>
        <pc:grpChg chg="add mod">
          <ac:chgData name="Steven Hosking" userId="e1190b62-cdf4-4815-aaa9-9490b5a043f8" providerId="ADAL" clId="{337A04F5-0D9F-4BC7-B0B0-718AF20BFC60}" dt="2017-10-22T03:42:51.595" v="79" actId="478"/>
          <ac:grpSpMkLst>
            <pc:docMk/>
            <pc:sldMk cId="1446802611" sldId="288"/>
            <ac:grpSpMk id="53" creationId="{95FF2F08-2828-436E-8ED1-1F4D15FAB6DD}"/>
          </ac:grpSpMkLst>
        </pc:grpChg>
        <pc:grpChg chg="add mod">
          <ac:chgData name="Steven Hosking" userId="e1190b62-cdf4-4815-aaa9-9490b5a043f8" providerId="ADAL" clId="{337A04F5-0D9F-4BC7-B0B0-718AF20BFC60}" dt="2017-10-22T03:42:51.595" v="79" actId="478"/>
          <ac:grpSpMkLst>
            <pc:docMk/>
            <pc:sldMk cId="1446802611" sldId="288"/>
            <ac:grpSpMk id="57" creationId="{E844D2DE-63F1-4428-B762-D7738B9F8A20}"/>
          </ac:grpSpMkLst>
        </pc:grpChg>
        <pc:grpChg chg="add mod">
          <ac:chgData name="Steven Hosking" userId="e1190b62-cdf4-4815-aaa9-9490b5a043f8" providerId="ADAL" clId="{337A04F5-0D9F-4BC7-B0B0-718AF20BFC60}" dt="2017-10-22T03:42:51.595" v="79" actId="478"/>
          <ac:grpSpMkLst>
            <pc:docMk/>
            <pc:sldMk cId="1446802611" sldId="288"/>
            <ac:grpSpMk id="58" creationId="{B4C89AD9-E3CD-4ADD-9BE3-E232137B2040}"/>
          </ac:grpSpMkLst>
        </pc:grpChg>
        <pc:grpChg chg="add mod">
          <ac:chgData name="Steven Hosking" userId="e1190b62-cdf4-4815-aaa9-9490b5a043f8" providerId="ADAL" clId="{337A04F5-0D9F-4BC7-B0B0-718AF20BFC60}" dt="2017-10-22T03:42:51.595" v="79" actId="478"/>
          <ac:grpSpMkLst>
            <pc:docMk/>
            <pc:sldMk cId="1446802611" sldId="288"/>
            <ac:grpSpMk id="59" creationId="{AF509E2D-EF78-4597-9394-B1C09BDA7CB9}"/>
          </ac:grpSpMkLst>
        </pc:grpChg>
        <pc:grpChg chg="add mod">
          <ac:chgData name="Steven Hosking" userId="e1190b62-cdf4-4815-aaa9-9490b5a043f8" providerId="ADAL" clId="{337A04F5-0D9F-4BC7-B0B0-718AF20BFC60}" dt="2017-10-22T03:42:51.595" v="79" actId="478"/>
          <ac:grpSpMkLst>
            <pc:docMk/>
            <pc:sldMk cId="1446802611" sldId="288"/>
            <ac:grpSpMk id="60" creationId="{15D6DE7F-E052-48AF-9D3B-A711F86FC9A5}"/>
          </ac:grpSpMkLst>
        </pc:grpChg>
        <pc:grpChg chg="add mod">
          <ac:chgData name="Steven Hosking" userId="e1190b62-cdf4-4815-aaa9-9490b5a043f8" providerId="ADAL" clId="{337A04F5-0D9F-4BC7-B0B0-718AF20BFC60}" dt="2017-10-22T03:42:51.595" v="79" actId="478"/>
          <ac:grpSpMkLst>
            <pc:docMk/>
            <pc:sldMk cId="1446802611" sldId="288"/>
            <ac:grpSpMk id="63" creationId="{7D530179-39BD-4F1F-A297-8679F85218D2}"/>
          </ac:grpSpMkLst>
        </pc:grpChg>
        <pc:picChg chg="add">
          <ac:chgData name="Steven Hosking" userId="e1190b62-cdf4-4815-aaa9-9490b5a043f8" providerId="ADAL" clId="{337A04F5-0D9F-4BC7-B0B0-718AF20BFC60}" dt="2017-10-22T03:42:51.595" v="79" actId="478"/>
          <ac:picMkLst>
            <pc:docMk/>
            <pc:sldMk cId="1446802611" sldId="288"/>
            <ac:picMk id="23" creationId="{82747F14-00AF-4C57-A8B9-20BCD4EEB457}"/>
          </ac:picMkLst>
        </pc:picChg>
        <pc:picChg chg="add">
          <ac:chgData name="Steven Hosking" userId="e1190b62-cdf4-4815-aaa9-9490b5a043f8" providerId="ADAL" clId="{337A04F5-0D9F-4BC7-B0B0-718AF20BFC60}" dt="2017-10-22T03:42:51.595" v="79" actId="478"/>
          <ac:picMkLst>
            <pc:docMk/>
            <pc:sldMk cId="1446802611" sldId="288"/>
            <ac:picMk id="24" creationId="{9215601B-23F8-437A-B9E9-677460AC48C4}"/>
          </ac:picMkLst>
        </pc:picChg>
        <pc:picChg chg="add">
          <ac:chgData name="Steven Hosking" userId="e1190b62-cdf4-4815-aaa9-9490b5a043f8" providerId="ADAL" clId="{337A04F5-0D9F-4BC7-B0B0-718AF20BFC60}" dt="2017-10-22T03:42:51.595" v="79" actId="478"/>
          <ac:picMkLst>
            <pc:docMk/>
            <pc:sldMk cId="1446802611" sldId="288"/>
            <ac:picMk id="25" creationId="{E8A25AFF-72E9-4FE9-A057-D331CF2AAA9C}"/>
          </ac:picMkLst>
        </pc:picChg>
        <pc:picChg chg="add">
          <ac:chgData name="Steven Hosking" userId="e1190b62-cdf4-4815-aaa9-9490b5a043f8" providerId="ADAL" clId="{337A04F5-0D9F-4BC7-B0B0-718AF20BFC60}" dt="2017-10-22T03:42:51.595" v="79" actId="478"/>
          <ac:picMkLst>
            <pc:docMk/>
            <pc:sldMk cId="1446802611" sldId="288"/>
            <ac:picMk id="26" creationId="{9F2CEA4A-048C-44DA-B462-F69CE60C5288}"/>
          </ac:picMkLst>
        </pc:picChg>
        <pc:picChg chg="add">
          <ac:chgData name="Steven Hosking" userId="e1190b62-cdf4-4815-aaa9-9490b5a043f8" providerId="ADAL" clId="{337A04F5-0D9F-4BC7-B0B0-718AF20BFC60}" dt="2017-10-22T03:42:51.595" v="79" actId="478"/>
          <ac:picMkLst>
            <pc:docMk/>
            <pc:sldMk cId="1446802611" sldId="288"/>
            <ac:picMk id="27" creationId="{938110DD-E23D-413A-BEF6-9C6D87F15E18}"/>
          </ac:picMkLst>
        </pc:picChg>
        <pc:picChg chg="add">
          <ac:chgData name="Steven Hosking" userId="e1190b62-cdf4-4815-aaa9-9490b5a043f8" providerId="ADAL" clId="{337A04F5-0D9F-4BC7-B0B0-718AF20BFC60}" dt="2017-10-22T03:42:51.595" v="79" actId="478"/>
          <ac:picMkLst>
            <pc:docMk/>
            <pc:sldMk cId="1446802611" sldId="288"/>
            <ac:picMk id="36" creationId="{913222A0-C29A-4020-9EDD-91E4D2833CBD}"/>
          </ac:picMkLst>
        </pc:picChg>
        <pc:picChg chg="add">
          <ac:chgData name="Steven Hosking" userId="e1190b62-cdf4-4815-aaa9-9490b5a043f8" providerId="ADAL" clId="{337A04F5-0D9F-4BC7-B0B0-718AF20BFC60}" dt="2017-10-22T03:42:51.595" v="79" actId="478"/>
          <ac:picMkLst>
            <pc:docMk/>
            <pc:sldMk cId="1446802611" sldId="288"/>
            <ac:picMk id="37" creationId="{25A8E798-CB42-47E4-9C9B-6CEA8F889FEA}"/>
          </ac:picMkLst>
        </pc:picChg>
        <pc:picChg chg="add">
          <ac:chgData name="Steven Hosking" userId="e1190b62-cdf4-4815-aaa9-9490b5a043f8" providerId="ADAL" clId="{337A04F5-0D9F-4BC7-B0B0-718AF20BFC60}" dt="2017-10-22T03:42:51.595" v="79" actId="478"/>
          <ac:picMkLst>
            <pc:docMk/>
            <pc:sldMk cId="1446802611" sldId="288"/>
            <ac:picMk id="40" creationId="{4D9036D6-801F-4E14-A607-28F838014504}"/>
          </ac:picMkLst>
        </pc:picChg>
        <pc:picChg chg="add">
          <ac:chgData name="Steven Hosking" userId="e1190b62-cdf4-4815-aaa9-9490b5a043f8" providerId="ADAL" clId="{337A04F5-0D9F-4BC7-B0B0-718AF20BFC60}" dt="2017-10-22T03:42:51.595" v="79" actId="478"/>
          <ac:picMkLst>
            <pc:docMk/>
            <pc:sldMk cId="1446802611" sldId="288"/>
            <ac:picMk id="42" creationId="{76C4B4BC-52E8-4D6E-94F2-DD1D29EB3C9D}"/>
          </ac:picMkLst>
        </pc:picChg>
        <pc:picChg chg="add">
          <ac:chgData name="Steven Hosking" userId="e1190b62-cdf4-4815-aaa9-9490b5a043f8" providerId="ADAL" clId="{337A04F5-0D9F-4BC7-B0B0-718AF20BFC60}" dt="2017-10-22T03:42:51.595" v="79" actId="478"/>
          <ac:picMkLst>
            <pc:docMk/>
            <pc:sldMk cId="1446802611" sldId="288"/>
            <ac:picMk id="46" creationId="{C844727D-79FA-4E53-9400-1BD7C2CED02D}"/>
          </ac:picMkLst>
        </pc:picChg>
        <pc:picChg chg="add">
          <ac:chgData name="Steven Hosking" userId="e1190b62-cdf4-4815-aaa9-9490b5a043f8" providerId="ADAL" clId="{337A04F5-0D9F-4BC7-B0B0-718AF20BFC60}" dt="2017-10-22T03:42:51.595" v="79" actId="478"/>
          <ac:picMkLst>
            <pc:docMk/>
            <pc:sldMk cId="1446802611" sldId="288"/>
            <ac:picMk id="55" creationId="{0B9006A9-EEA4-4543-8271-685EF9AD3BE5}"/>
          </ac:picMkLst>
        </pc:picChg>
        <pc:picChg chg="add">
          <ac:chgData name="Steven Hosking" userId="e1190b62-cdf4-4815-aaa9-9490b5a043f8" providerId="ADAL" clId="{337A04F5-0D9F-4BC7-B0B0-718AF20BFC60}" dt="2017-10-22T03:42:51.595" v="79" actId="478"/>
          <ac:picMkLst>
            <pc:docMk/>
            <pc:sldMk cId="1446802611" sldId="288"/>
            <ac:picMk id="64" creationId="{D8B4CBE1-EAF2-4477-AB4A-B530A44DB2E0}"/>
          </ac:picMkLst>
        </pc:picChg>
      </pc:sldChg>
      <pc:sldMasterChg chg="delSldLayout">
        <pc:chgData name="Steven Hosking" userId="e1190b62-cdf4-4815-aaa9-9490b5a043f8" providerId="ADAL" clId="{337A04F5-0D9F-4BC7-B0B0-718AF20BFC60}" dt="2017-10-04T08:08:25.708" v="18" actId="2696"/>
        <pc:sldMasterMkLst>
          <pc:docMk/>
          <pc:sldMasterMk cId="1233805520" sldId="2147483648"/>
        </pc:sldMasterMkLst>
        <pc:sldLayoutChg chg="del">
          <pc:chgData name="Steven Hosking" userId="e1190b62-cdf4-4815-aaa9-9490b5a043f8" providerId="ADAL" clId="{337A04F5-0D9F-4BC7-B0B0-718AF20BFC60}" dt="2017-10-04T08:08:25.708" v="18" actId="2696"/>
          <pc:sldLayoutMkLst>
            <pc:docMk/>
            <pc:sldMasterMk cId="1233805520" sldId="2147483648"/>
            <pc:sldLayoutMk cId="2018665954" sldId="2147483660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51C726-06BB-459F-8B88-45E00F7906DC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7C348FE-1FAD-4F31-ADE0-A8D4B06FAA3C}">
      <dgm:prSet phldrT="[Text]"/>
      <dgm:spPr>
        <a:xfrm>
          <a:off x="367147" y="358689"/>
          <a:ext cx="345551" cy="17817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gm:spPr>
      <dgm:t>
        <a:bodyPr/>
        <a:lstStyle/>
        <a:p>
          <a:pPr>
            <a:buNone/>
          </a:pPr>
          <a:r>
            <a:rPr lang="nb-NO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endParaRPr lang="en-GB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ADBC1F3-E587-4883-ADB5-17136167A4F9}" type="parTrans" cxnId="{99477DC9-D69A-4769-8AE7-085533AA2EDA}">
      <dgm:prSet/>
      <dgm:spPr/>
      <dgm:t>
        <a:bodyPr/>
        <a:lstStyle/>
        <a:p>
          <a:endParaRPr lang="en-GB"/>
        </a:p>
      </dgm:t>
    </dgm:pt>
    <dgm:pt modelId="{471EA7B6-4D84-4F6D-818A-CE146920DA27}" type="sibTrans" cxnId="{99477DC9-D69A-4769-8AE7-085533AA2EDA}">
      <dgm:prSet/>
      <dgm:spPr>
        <a:xfrm>
          <a:off x="185045" y="-12926"/>
          <a:ext cx="709756" cy="70975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GB"/>
        </a:p>
      </dgm:t>
    </dgm:pt>
    <dgm:pt modelId="{B90A6B99-15DE-4F71-BD33-9274A6D58730}" type="pres">
      <dgm:prSet presAssocID="{F751C726-06BB-459F-8B88-45E00F7906DC}" presName="Name0" presStyleCnt="0">
        <dgm:presLayoutVars>
          <dgm:chMax val="7"/>
          <dgm:chPref val="7"/>
          <dgm:dir/>
        </dgm:presLayoutVars>
      </dgm:prSet>
      <dgm:spPr/>
    </dgm:pt>
    <dgm:pt modelId="{EA1AC1E5-CFBF-4BBA-AE64-805ACE736B05}" type="pres">
      <dgm:prSet presAssocID="{F751C726-06BB-459F-8B88-45E00F7906DC}" presName="Name1" presStyleCnt="0"/>
      <dgm:spPr/>
    </dgm:pt>
    <dgm:pt modelId="{56BC542D-8DBB-46FD-A041-B4B308B06E2A}" type="pres">
      <dgm:prSet presAssocID="{471EA7B6-4D84-4F6D-818A-CE146920DA27}" presName="picture_1" presStyleCnt="0"/>
      <dgm:spPr/>
    </dgm:pt>
    <dgm:pt modelId="{F65DC68E-F7A5-4F7E-9236-6CA8F3ACDF82}" type="pres">
      <dgm:prSet presAssocID="{471EA7B6-4D84-4F6D-818A-CE146920DA27}" presName="pictureRepeatNode" presStyleLbl="alignImgPlace1" presStyleIdx="0" presStyleCnt="1" custScaleX="131455" custScaleY="131455"/>
      <dgm:spPr/>
    </dgm:pt>
    <dgm:pt modelId="{8D4F6EED-8521-4E37-8810-77EE6E3F5B89}" type="pres">
      <dgm:prSet presAssocID="{47C348FE-1FAD-4F31-ADE0-A8D4B06FAA3C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6E3359D-A07A-4E27-ABC7-2D571959C5CA}" type="presOf" srcId="{471EA7B6-4D84-4F6D-818A-CE146920DA27}" destId="{F65DC68E-F7A5-4F7E-9236-6CA8F3ACDF82}" srcOrd="0" destOrd="0" presId="urn:microsoft.com/office/officeart/2008/layout/CircularPictureCallout"/>
    <dgm:cxn modelId="{1BB04A9E-1BD5-4DB0-A399-1CD147EE4E9E}" type="presOf" srcId="{47C348FE-1FAD-4F31-ADE0-A8D4B06FAA3C}" destId="{8D4F6EED-8521-4E37-8810-77EE6E3F5B89}" srcOrd="0" destOrd="0" presId="urn:microsoft.com/office/officeart/2008/layout/CircularPictureCallout"/>
    <dgm:cxn modelId="{99477DC9-D69A-4769-8AE7-085533AA2EDA}" srcId="{F751C726-06BB-459F-8B88-45E00F7906DC}" destId="{47C348FE-1FAD-4F31-ADE0-A8D4B06FAA3C}" srcOrd="0" destOrd="0" parTransId="{FADBC1F3-E587-4883-ADB5-17136167A4F9}" sibTransId="{471EA7B6-4D84-4F6D-818A-CE146920DA27}"/>
    <dgm:cxn modelId="{CDCDF6D8-E89F-4608-A9FE-19BE6B8CCDA6}" type="presOf" srcId="{F751C726-06BB-459F-8B88-45E00F7906DC}" destId="{B90A6B99-15DE-4F71-BD33-9274A6D58730}" srcOrd="0" destOrd="0" presId="urn:microsoft.com/office/officeart/2008/layout/CircularPictureCallout"/>
    <dgm:cxn modelId="{19F71D1A-7136-41D9-AA71-9C03899E028F}" type="presParOf" srcId="{B90A6B99-15DE-4F71-BD33-9274A6D58730}" destId="{EA1AC1E5-CFBF-4BBA-AE64-805ACE736B05}" srcOrd="0" destOrd="0" presId="urn:microsoft.com/office/officeart/2008/layout/CircularPictureCallout"/>
    <dgm:cxn modelId="{64CE3EDE-25D7-4AC1-8A9C-5F77591858C1}" type="presParOf" srcId="{EA1AC1E5-CFBF-4BBA-AE64-805ACE736B05}" destId="{56BC542D-8DBB-46FD-A041-B4B308B06E2A}" srcOrd="0" destOrd="0" presId="urn:microsoft.com/office/officeart/2008/layout/CircularPictureCallout"/>
    <dgm:cxn modelId="{191B084B-1F90-4A10-ABAE-701DCC8D83BD}" type="presParOf" srcId="{56BC542D-8DBB-46FD-A041-B4B308B06E2A}" destId="{F65DC68E-F7A5-4F7E-9236-6CA8F3ACDF82}" srcOrd="0" destOrd="0" presId="urn:microsoft.com/office/officeart/2008/layout/CircularPictureCallout"/>
    <dgm:cxn modelId="{0EE5F520-3ACC-4515-BADA-31E443C97E2C}" type="presParOf" srcId="{EA1AC1E5-CFBF-4BBA-AE64-805ACE736B05}" destId="{8D4F6EED-8521-4E37-8810-77EE6E3F5B8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7E0F03-BAEE-4A08-BFB5-9B8E63E586F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830AC34-8BEB-44A5-B545-497E7C2B9546}">
      <dgm:prSet phldrT="[Text]"/>
      <dgm:spPr>
        <a:xfrm>
          <a:off x="244765" y="551081"/>
          <a:ext cx="230367" cy="11878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gm:spPr>
      <dgm:t>
        <a:bodyPr/>
        <a:lstStyle/>
        <a:p>
          <a:pPr>
            <a:buNone/>
          </a:pPr>
          <a:r>
            <a:rPr lang="nb-NO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endParaRPr lang="en-GB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6047CC94-F81B-4DAA-BAD4-3A07003B6418}" type="sibTrans" cxnId="{6F9D9BB5-E974-4735-A441-41198F43FDD9}">
      <dgm:prSet/>
      <dgm:spPr>
        <a:xfrm>
          <a:off x="7260" y="187234"/>
          <a:ext cx="705377" cy="70537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GB"/>
        </a:p>
      </dgm:t>
    </dgm:pt>
    <dgm:pt modelId="{C3B52A9E-B4BD-4ED4-BD21-9EB8D8925295}" type="parTrans" cxnId="{6F9D9BB5-E974-4735-A441-41198F43FDD9}">
      <dgm:prSet/>
      <dgm:spPr/>
      <dgm:t>
        <a:bodyPr/>
        <a:lstStyle/>
        <a:p>
          <a:endParaRPr lang="en-GB"/>
        </a:p>
      </dgm:t>
    </dgm:pt>
    <dgm:pt modelId="{051F52C1-6139-409E-8641-EB8734128EA4}" type="pres">
      <dgm:prSet presAssocID="{CE7E0F03-BAEE-4A08-BFB5-9B8E63E586FF}" presName="Name0" presStyleCnt="0">
        <dgm:presLayoutVars>
          <dgm:chMax val="7"/>
          <dgm:chPref val="7"/>
          <dgm:dir/>
        </dgm:presLayoutVars>
      </dgm:prSet>
      <dgm:spPr/>
    </dgm:pt>
    <dgm:pt modelId="{89DA9132-4571-4405-8C90-186411EA8AD8}" type="pres">
      <dgm:prSet presAssocID="{CE7E0F03-BAEE-4A08-BFB5-9B8E63E586FF}" presName="Name1" presStyleCnt="0"/>
      <dgm:spPr/>
    </dgm:pt>
    <dgm:pt modelId="{04D635B6-8F99-42A1-AE01-BA1F581CA3CC}" type="pres">
      <dgm:prSet presAssocID="{6047CC94-F81B-4DAA-BAD4-3A07003B6418}" presName="picture_1" presStyleCnt="0"/>
      <dgm:spPr/>
    </dgm:pt>
    <dgm:pt modelId="{306AFE9D-CCA1-4A93-9691-FC978F9CE9A1}" type="pres">
      <dgm:prSet presAssocID="{6047CC94-F81B-4DAA-BAD4-3A07003B6418}" presName="pictureRepeatNode" presStyleLbl="alignImgPlace1" presStyleIdx="0" presStyleCnt="1" custScaleX="195966" custScaleY="195966"/>
      <dgm:spPr/>
    </dgm:pt>
    <dgm:pt modelId="{7B7E01F2-483A-4155-B3BF-14C3DB5E76A6}" type="pres">
      <dgm:prSet presAssocID="{9830AC34-8BEB-44A5-B545-497E7C2B954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EE171200-C9F8-4B61-BD45-DF44F4A7BBE4}" type="presOf" srcId="{9830AC34-8BEB-44A5-B545-497E7C2B9546}" destId="{7B7E01F2-483A-4155-B3BF-14C3DB5E76A6}" srcOrd="0" destOrd="0" presId="urn:microsoft.com/office/officeart/2008/layout/CircularPictureCallout"/>
    <dgm:cxn modelId="{D621283F-B5E2-4C06-B6C3-6835E200732C}" type="presOf" srcId="{CE7E0F03-BAEE-4A08-BFB5-9B8E63E586FF}" destId="{051F52C1-6139-409E-8641-EB8734128EA4}" srcOrd="0" destOrd="0" presId="urn:microsoft.com/office/officeart/2008/layout/CircularPictureCallout"/>
    <dgm:cxn modelId="{81D0757D-74A5-454F-8E56-4AF1B621BB71}" type="presOf" srcId="{6047CC94-F81B-4DAA-BAD4-3A07003B6418}" destId="{306AFE9D-CCA1-4A93-9691-FC978F9CE9A1}" srcOrd="0" destOrd="0" presId="urn:microsoft.com/office/officeart/2008/layout/CircularPictureCallout"/>
    <dgm:cxn modelId="{6F9D9BB5-E974-4735-A441-41198F43FDD9}" srcId="{CE7E0F03-BAEE-4A08-BFB5-9B8E63E586FF}" destId="{9830AC34-8BEB-44A5-B545-497E7C2B9546}" srcOrd="0" destOrd="0" parTransId="{C3B52A9E-B4BD-4ED4-BD21-9EB8D8925295}" sibTransId="{6047CC94-F81B-4DAA-BAD4-3A07003B6418}"/>
    <dgm:cxn modelId="{2ED677F7-ABD4-4DAB-8F78-B380F6B77738}" type="presParOf" srcId="{051F52C1-6139-409E-8641-EB8734128EA4}" destId="{89DA9132-4571-4405-8C90-186411EA8AD8}" srcOrd="0" destOrd="0" presId="urn:microsoft.com/office/officeart/2008/layout/CircularPictureCallout"/>
    <dgm:cxn modelId="{849CE39B-CCE1-4C25-99D9-863F62C6825D}" type="presParOf" srcId="{89DA9132-4571-4405-8C90-186411EA8AD8}" destId="{04D635B6-8F99-42A1-AE01-BA1F581CA3CC}" srcOrd="0" destOrd="0" presId="urn:microsoft.com/office/officeart/2008/layout/CircularPictureCallout"/>
    <dgm:cxn modelId="{57306FE0-4FD1-42AB-B640-2D9813085A11}" type="presParOf" srcId="{04D635B6-8F99-42A1-AE01-BA1F581CA3CC}" destId="{306AFE9D-CCA1-4A93-9691-FC978F9CE9A1}" srcOrd="0" destOrd="0" presId="urn:microsoft.com/office/officeart/2008/layout/CircularPictureCallout"/>
    <dgm:cxn modelId="{9E966ACE-3873-4C99-83DA-ED902C0DECD2}" type="presParOf" srcId="{89DA9132-4571-4405-8C90-186411EA8AD8}" destId="{7B7E01F2-483A-4155-B3BF-14C3DB5E76A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>
        <a:xfrm>
          <a:off x="367147" y="376686"/>
          <a:ext cx="345551" cy="17817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gm:spPr>
      <dgm:t>
        <a:bodyPr/>
        <a:lstStyle/>
        <a:p>
          <a:pPr>
            <a:buNone/>
          </a:pPr>
          <a:r>
            <a:rPr lang="nb-NO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endParaRPr lang="en-GB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xfrm>
          <a:off x="185045" y="5070"/>
          <a:ext cx="709756" cy="70975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</dgm:pt>
  </dgm:ptLst>
  <dgm:cxnLst>
    <dgm:cxn modelId="{8ACB422C-DF2A-45E0-A838-E4514D5C19D1}" type="presOf" srcId="{0EBD0570-87DE-48D4-9B05-D47A4E390D1E}" destId="{D4EFBD8C-1BD9-44D3-91C2-8814CE1EF1E9}" srcOrd="0" destOrd="0" presId="urn:microsoft.com/office/officeart/2008/layout/CircularPictureCallout"/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BF3260B7-EC6E-4DAD-91C0-B70EBE89D631}" type="presOf" srcId="{B5C0B2FB-77D1-43B5-AC47-EBF6D31315F6}" destId="{6AE5439B-8436-4FD1-9635-8BAA6EB19DEE}" srcOrd="0" destOrd="0" presId="urn:microsoft.com/office/officeart/2008/layout/CircularPictureCallout"/>
    <dgm:cxn modelId="{09F439F1-0AA3-481F-8B73-6AE8F7CED1D5}" type="presOf" srcId="{918E8141-8B4B-4731-A817-C6B047531EC7}" destId="{94406756-AAED-4952-B734-D5E78ADCB029}" srcOrd="0" destOrd="0" presId="urn:microsoft.com/office/officeart/2008/layout/CircularPictureCallout"/>
    <dgm:cxn modelId="{D4690B8D-D631-4F92-881D-116AD1F6EC43}" type="presParOf" srcId="{6AE5439B-8436-4FD1-9635-8BAA6EB19DEE}" destId="{950978B9-0511-427D-B2E7-7C3DFC12B3BA}" srcOrd="0" destOrd="0" presId="urn:microsoft.com/office/officeart/2008/layout/CircularPictureCallout"/>
    <dgm:cxn modelId="{E3718520-E189-4B17-9305-1DAC145EAD2D}" type="presParOf" srcId="{950978B9-0511-427D-B2E7-7C3DFC12B3BA}" destId="{B2605915-65ED-4D21-8E6E-6CA0E33282E5}" srcOrd="0" destOrd="0" presId="urn:microsoft.com/office/officeart/2008/layout/CircularPictureCallout"/>
    <dgm:cxn modelId="{77881A75-9D04-49AA-B7CE-B4552CD2D7EA}" type="presParOf" srcId="{B2605915-65ED-4D21-8E6E-6CA0E33282E5}" destId="{D4EFBD8C-1BD9-44D3-91C2-8814CE1EF1E9}" srcOrd="0" destOrd="0" presId="urn:microsoft.com/office/officeart/2008/layout/CircularPictureCallout"/>
    <dgm:cxn modelId="{790DF488-BCAC-46B2-B494-5B69D6B2354F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>
        <a:xfrm>
          <a:off x="463947" y="1043822"/>
          <a:ext cx="436656" cy="22515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gm:spPr>
      <dgm:t>
        <a:bodyPr/>
        <a:lstStyle/>
        <a:p>
          <a:pPr>
            <a:buNone/>
          </a:pPr>
          <a:endParaRPr lang="nb-NO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endParaRPr lang="en-GB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C0281889-47E3-4FCF-B048-44D1E229A3C4}" type="sibTrans" cxnId="{BE301AAC-0FA7-4F15-BCA1-CA9003155E8B}">
      <dgm:prSet/>
      <dgm:spPr>
        <a:xfrm>
          <a:off x="29201" y="369597"/>
          <a:ext cx="1306149" cy="1306149"/>
        </a:xfrm>
        <a:prstGeom prst="ellipse">
          <a:avLst/>
        </a:prstGeom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</dgm:pt>
  </dgm:ptLst>
  <dgm:cxnLst>
    <dgm:cxn modelId="{06C4102F-B962-4992-A3ED-74B41A1C9C6F}" type="presOf" srcId="{C0281889-47E3-4FCF-B048-44D1E229A3C4}" destId="{46D36D89-423D-4446-B477-AB475692CC3D}" srcOrd="0" destOrd="0" presId="urn:microsoft.com/office/officeart/2008/layout/CircularPictureCallout"/>
    <dgm:cxn modelId="{679B8F8E-C790-4127-A7A6-C6633D805411}" type="presOf" srcId="{46AB99D6-83BC-4C8D-8A5C-033EDB4E386F}" destId="{79D7CEDB-8104-4451-ACE4-9C54728C8F31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46EBE4B9-67A4-4196-BC8E-DDA69649A31D}" type="presOf" srcId="{A5B64BFC-6D51-4FD0-8EB5-7F0CFF12ED8E}" destId="{62FCCB03-E374-451D-98F2-5D828F934070}" srcOrd="0" destOrd="0" presId="urn:microsoft.com/office/officeart/2008/layout/CircularPictureCallout"/>
    <dgm:cxn modelId="{BC642926-1500-47A5-BE66-97321696B201}" type="presParOf" srcId="{62FCCB03-E374-451D-98F2-5D828F934070}" destId="{8ADE9732-7F45-49AD-A367-88683D9353B9}" srcOrd="0" destOrd="0" presId="urn:microsoft.com/office/officeart/2008/layout/CircularPictureCallout"/>
    <dgm:cxn modelId="{97D18B4A-65B3-4505-82B7-2A59A6A1C438}" type="presParOf" srcId="{8ADE9732-7F45-49AD-A367-88683D9353B9}" destId="{FC274685-C9F5-4094-86C4-B75E27DE907C}" srcOrd="0" destOrd="0" presId="urn:microsoft.com/office/officeart/2008/layout/CircularPictureCallout"/>
    <dgm:cxn modelId="{4E56C859-012C-490F-A8A8-6117E60396F6}" type="presParOf" srcId="{FC274685-C9F5-4094-86C4-B75E27DE907C}" destId="{46D36D89-423D-4446-B477-AB475692CC3D}" srcOrd="0" destOrd="0" presId="urn:microsoft.com/office/officeart/2008/layout/CircularPictureCallout"/>
    <dgm:cxn modelId="{09703081-8D18-4222-9EF1-9261814856CC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>
        <a:xfrm>
          <a:off x="367147" y="376686"/>
          <a:ext cx="345551" cy="17817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gm:spPr>
      <dgm:t>
        <a:bodyPr/>
        <a:lstStyle/>
        <a:p>
          <a:pPr>
            <a:buNone/>
          </a:pPr>
          <a:r>
            <a:rPr lang="nb-NO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endParaRPr lang="en-GB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xfrm>
          <a:off x="185045" y="5070"/>
          <a:ext cx="709756" cy="70975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</dgm:pt>
  </dgm:ptLst>
  <dgm:cxnLst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46CCD574-94A3-4036-AA97-F26765CD6861}" type="presOf" srcId="{B5C0B2FB-77D1-43B5-AC47-EBF6D31315F6}" destId="{6AE5439B-8436-4FD1-9635-8BAA6EB19DEE}" srcOrd="0" destOrd="0" presId="urn:microsoft.com/office/officeart/2008/layout/CircularPictureCallout"/>
    <dgm:cxn modelId="{A0B21BA3-9B37-4815-A8DF-93795E5CEB1D}" type="presOf" srcId="{918E8141-8B4B-4731-A817-C6B047531EC7}" destId="{94406756-AAED-4952-B734-D5E78ADCB029}" srcOrd="0" destOrd="0" presId="urn:microsoft.com/office/officeart/2008/layout/CircularPictureCallout"/>
    <dgm:cxn modelId="{ACAEB8DD-A978-469A-8D97-CB95ECB98BB4}" type="presOf" srcId="{0EBD0570-87DE-48D4-9B05-D47A4E390D1E}" destId="{D4EFBD8C-1BD9-44D3-91C2-8814CE1EF1E9}" srcOrd="0" destOrd="0" presId="urn:microsoft.com/office/officeart/2008/layout/CircularPictureCallout"/>
    <dgm:cxn modelId="{16513BDD-9A2D-4164-BCC9-3C23306D9289}" type="presParOf" srcId="{6AE5439B-8436-4FD1-9635-8BAA6EB19DEE}" destId="{950978B9-0511-427D-B2E7-7C3DFC12B3BA}" srcOrd="0" destOrd="0" presId="urn:microsoft.com/office/officeart/2008/layout/CircularPictureCallout"/>
    <dgm:cxn modelId="{EACB3D5B-65F8-47C5-AAB3-B012E7191C9C}" type="presParOf" srcId="{950978B9-0511-427D-B2E7-7C3DFC12B3BA}" destId="{B2605915-65ED-4D21-8E6E-6CA0E33282E5}" srcOrd="0" destOrd="0" presId="urn:microsoft.com/office/officeart/2008/layout/CircularPictureCallout"/>
    <dgm:cxn modelId="{223A8317-3D24-4649-8D4F-7FFB87829FE0}" type="presParOf" srcId="{B2605915-65ED-4D21-8E6E-6CA0E33282E5}" destId="{D4EFBD8C-1BD9-44D3-91C2-8814CE1EF1E9}" srcOrd="0" destOrd="0" presId="urn:microsoft.com/office/officeart/2008/layout/CircularPictureCallout"/>
    <dgm:cxn modelId="{C87E0716-E0D8-4059-98E9-9F834F40E04F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>
        <a:xfrm>
          <a:off x="463947" y="1043822"/>
          <a:ext cx="436656" cy="22515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gm:spPr>
      <dgm:t>
        <a:bodyPr/>
        <a:lstStyle/>
        <a:p>
          <a:pPr>
            <a:buNone/>
          </a:pPr>
          <a:endParaRPr lang="nb-NO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endParaRPr lang="en-GB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C0281889-47E3-4FCF-B048-44D1E229A3C4}" type="sibTrans" cxnId="{BE301AAC-0FA7-4F15-BCA1-CA9003155E8B}">
      <dgm:prSet/>
      <dgm:spPr>
        <a:xfrm>
          <a:off x="29201" y="369597"/>
          <a:ext cx="1306149" cy="130614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</dgm:pt>
  </dgm:ptLst>
  <dgm:cxnLst>
    <dgm:cxn modelId="{4317794B-557A-43B5-892D-3BAFC348EBA2}" type="presOf" srcId="{A5B64BFC-6D51-4FD0-8EB5-7F0CFF12ED8E}" destId="{62FCCB03-E374-451D-98F2-5D828F934070}" srcOrd="0" destOrd="0" presId="urn:microsoft.com/office/officeart/2008/layout/CircularPictureCallout"/>
    <dgm:cxn modelId="{A8513F51-A6CE-41A3-B3EF-7F6048FB0481}" type="presOf" srcId="{C0281889-47E3-4FCF-B048-44D1E229A3C4}" destId="{46D36D89-423D-4446-B477-AB475692CC3D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E0B70CF5-DE90-4B31-A5EC-7A16700077BC}" type="presOf" srcId="{46AB99D6-83BC-4C8D-8A5C-033EDB4E386F}" destId="{79D7CEDB-8104-4451-ACE4-9C54728C8F31}" srcOrd="0" destOrd="0" presId="urn:microsoft.com/office/officeart/2008/layout/CircularPictureCallout"/>
    <dgm:cxn modelId="{61D95805-9A4C-4AE2-BBC7-4B36E5E98631}" type="presParOf" srcId="{62FCCB03-E374-451D-98F2-5D828F934070}" destId="{8ADE9732-7F45-49AD-A367-88683D9353B9}" srcOrd="0" destOrd="0" presId="urn:microsoft.com/office/officeart/2008/layout/CircularPictureCallout"/>
    <dgm:cxn modelId="{543EA0C1-107F-47D1-B6E8-431BDFD47CF8}" type="presParOf" srcId="{8ADE9732-7F45-49AD-A367-88683D9353B9}" destId="{FC274685-C9F5-4094-86C4-B75E27DE907C}" srcOrd="0" destOrd="0" presId="urn:microsoft.com/office/officeart/2008/layout/CircularPictureCallout"/>
    <dgm:cxn modelId="{FFE44938-0255-4F16-9121-6D888CE2EBBF}" type="presParOf" srcId="{FC274685-C9F5-4094-86C4-B75E27DE907C}" destId="{46D36D89-423D-4446-B477-AB475692CC3D}" srcOrd="0" destOrd="0" presId="urn:microsoft.com/office/officeart/2008/layout/CircularPictureCallout"/>
    <dgm:cxn modelId="{4CADA89B-6CFD-4866-BD0D-8D9A47310873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4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DC68E-F7A5-4F7E-9236-6CA8F3ACDF82}">
      <dsp:nvSpPr>
        <dsp:cNvPr id="0" name=""/>
        <dsp:cNvSpPr/>
      </dsp:nvSpPr>
      <dsp:spPr>
        <a:xfrm>
          <a:off x="181407" y="-12671"/>
          <a:ext cx="695803" cy="69580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F6EED-8521-4E37-8810-77EE6E3F5B89}">
      <dsp:nvSpPr>
        <dsp:cNvPr id="0" name=""/>
        <dsp:cNvSpPr/>
      </dsp:nvSpPr>
      <dsp:spPr>
        <a:xfrm>
          <a:off x="359930" y="351638"/>
          <a:ext cx="338758" cy="17467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endParaRPr lang="en-GB" sz="12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59930" y="351638"/>
        <a:ext cx="338758" cy="174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AFE9D-CCA1-4A93-9691-FC978F9CE9A1}">
      <dsp:nvSpPr>
        <dsp:cNvPr id="0" name=""/>
        <dsp:cNvSpPr/>
      </dsp:nvSpPr>
      <dsp:spPr>
        <a:xfrm>
          <a:off x="7117" y="183554"/>
          <a:ext cx="691511" cy="69151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7E01F2-483A-4155-B3BF-14C3DB5E76A6}">
      <dsp:nvSpPr>
        <dsp:cNvPr id="0" name=""/>
        <dsp:cNvSpPr/>
      </dsp:nvSpPr>
      <dsp:spPr>
        <a:xfrm>
          <a:off x="239953" y="540249"/>
          <a:ext cx="225838" cy="11644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endParaRPr lang="en-GB" sz="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39953" y="540249"/>
        <a:ext cx="225838" cy="1164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81407" y="4971"/>
          <a:ext cx="695803" cy="69580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359930" y="369282"/>
          <a:ext cx="338758" cy="17467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endParaRPr lang="en-GB" sz="12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59930" y="369282"/>
        <a:ext cx="338758" cy="1746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8627" y="362331"/>
          <a:ext cx="1280473" cy="128047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54827" y="1023303"/>
          <a:ext cx="428072" cy="2207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6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54827" y="1023303"/>
        <a:ext cx="428072" cy="2207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81407" y="4971"/>
          <a:ext cx="695803" cy="69580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359930" y="369282"/>
          <a:ext cx="338758" cy="17467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endParaRPr lang="en-GB" sz="12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59930" y="369282"/>
        <a:ext cx="338758" cy="1746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8627" y="362331"/>
          <a:ext cx="1280473" cy="1280473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54827" y="1023303"/>
          <a:ext cx="428072" cy="2207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6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54827" y="1023303"/>
        <a:ext cx="428072" cy="220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A311C-DD8B-164B-A5B4-891FB44DF03B}" type="datetimeFigureOut">
              <a:t>10/27/2017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4D872-AB72-7141-BB7A-B591141434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78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4D872-AB72-7141-BB7A-B591141434CC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5AEA-614B-7045-B3D9-61FEC86204D9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85AEA-614B-7045-B3D9-61FEC86204D9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32373-50DB-6044-AFD5-11E596804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26" Type="http://schemas.openxmlformats.org/officeDocument/2006/relationships/diagramData" Target="../diagrams/data4.xml"/><Relationship Id="rId39" Type="http://schemas.openxmlformats.org/officeDocument/2006/relationships/diagramColors" Target="../diagrams/colors6.xml"/><Relationship Id="rId3" Type="http://schemas.openxmlformats.org/officeDocument/2006/relationships/image" Target="../media/image2.jpg"/><Relationship Id="rId21" Type="http://schemas.openxmlformats.org/officeDocument/2006/relationships/image" Target="../media/image29.png"/><Relationship Id="rId34" Type="http://schemas.openxmlformats.org/officeDocument/2006/relationships/diagramColors" Target="../diagrams/colors5.xml"/><Relationship Id="rId42" Type="http://schemas.openxmlformats.org/officeDocument/2006/relationships/image" Target="../media/image37.jpe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5" Type="http://schemas.openxmlformats.org/officeDocument/2006/relationships/image" Target="../media/image33.jpg"/><Relationship Id="rId33" Type="http://schemas.openxmlformats.org/officeDocument/2006/relationships/diagramQuickStyle" Target="../diagrams/quickStyle5.xml"/><Relationship Id="rId38" Type="http://schemas.openxmlformats.org/officeDocument/2006/relationships/diagramQuickStyle" Target="../diagrams/quickStyle6.xml"/><Relationship Id="rId2" Type="http://schemas.openxmlformats.org/officeDocument/2006/relationships/image" Target="../media/image19.jpg"/><Relationship Id="rId16" Type="http://schemas.openxmlformats.org/officeDocument/2006/relationships/diagramQuickStyle" Target="../diagrams/quickStyle3.xml"/><Relationship Id="rId20" Type="http://schemas.openxmlformats.org/officeDocument/2006/relationships/image" Target="../media/image28.png"/><Relationship Id="rId29" Type="http://schemas.openxmlformats.org/officeDocument/2006/relationships/diagramColors" Target="../diagrams/colors4.xml"/><Relationship Id="rId41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24" Type="http://schemas.openxmlformats.org/officeDocument/2006/relationships/image" Target="../media/image32.png"/><Relationship Id="rId32" Type="http://schemas.openxmlformats.org/officeDocument/2006/relationships/diagramLayout" Target="../diagrams/layout5.xml"/><Relationship Id="rId37" Type="http://schemas.openxmlformats.org/officeDocument/2006/relationships/diagramLayout" Target="../diagrams/layout6.xml"/><Relationship Id="rId40" Type="http://schemas.microsoft.com/office/2007/relationships/diagramDrawing" Target="../diagrams/drawing6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openxmlformats.org/officeDocument/2006/relationships/image" Target="../media/image31.png"/><Relationship Id="rId28" Type="http://schemas.openxmlformats.org/officeDocument/2006/relationships/diagramQuickStyle" Target="../diagrams/quickStyle4.xml"/><Relationship Id="rId36" Type="http://schemas.openxmlformats.org/officeDocument/2006/relationships/diagramData" Target="../diagrams/data6.xml"/><Relationship Id="rId10" Type="http://schemas.openxmlformats.org/officeDocument/2006/relationships/diagramLayout" Target="../diagrams/layout2.xml"/><Relationship Id="rId19" Type="http://schemas.openxmlformats.org/officeDocument/2006/relationships/image" Target="../media/image27.png"/><Relationship Id="rId31" Type="http://schemas.openxmlformats.org/officeDocument/2006/relationships/diagramData" Target="../diagrams/data5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image" Target="../media/image30.png"/><Relationship Id="rId27" Type="http://schemas.openxmlformats.org/officeDocument/2006/relationships/diagramLayout" Target="../diagrams/layout4.xml"/><Relationship Id="rId30" Type="http://schemas.microsoft.com/office/2007/relationships/diagramDrawing" Target="../diagrams/drawing4.xml"/><Relationship Id="rId35" Type="http://schemas.microsoft.com/office/2007/relationships/diagramDrawing" Target="../diagrams/drawing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2.jp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19.jpg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crosoftgraph/powershell-intune-samples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github.com/microsoftgraph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icrosoft.com/en-us/graph/docs/concepts/overview" TargetMode="External"/><Relationship Id="rId5" Type="http://schemas.openxmlformats.org/officeDocument/2006/relationships/hyperlink" Target="https://developer.microsoft.com/en-us/graph/graph-explorer" TargetMode="External"/><Relationship Id="rId4" Type="http://schemas.openxmlformats.org/officeDocument/2006/relationships/hyperlink" Target="https://graph.microsoft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672" y="6169589"/>
            <a:ext cx="1503542" cy="3201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70" y="5969689"/>
            <a:ext cx="1672721" cy="720000"/>
          </a:xfrm>
          <a:prstGeom prst="rect">
            <a:avLst/>
          </a:prstGeom>
        </p:spPr>
      </p:pic>
      <p:pic>
        <p:nvPicPr>
          <p:cNvPr id="20" name="Picture 19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4794" y="5999905"/>
            <a:ext cx="1695450" cy="533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7" y="5813460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-1" y="0"/>
            <a:ext cx="12192001" cy="57319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672" y="6169589"/>
            <a:ext cx="1503542" cy="3201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70" y="5969689"/>
            <a:ext cx="1672721" cy="720000"/>
          </a:xfrm>
          <a:prstGeom prst="rect">
            <a:avLst/>
          </a:prstGeom>
        </p:spPr>
      </p:pic>
      <p:pic>
        <p:nvPicPr>
          <p:cNvPr id="23" name="Picture 2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794" y="5999905"/>
            <a:ext cx="1695450" cy="533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7" y="5813460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50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672" y="6169589"/>
            <a:ext cx="1503542" cy="3201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70" y="5969689"/>
            <a:ext cx="1672721" cy="720000"/>
          </a:xfrm>
          <a:prstGeom prst="rect">
            <a:avLst/>
          </a:prstGeom>
        </p:spPr>
      </p:pic>
      <p:pic>
        <p:nvPicPr>
          <p:cNvPr id="23" name="Picture 2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794" y="5999905"/>
            <a:ext cx="1695450" cy="533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7" y="5813460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98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b="21409"/>
          <a:stretch/>
        </p:blipFill>
        <p:spPr>
          <a:xfrm>
            <a:off x="0" y="0"/>
            <a:ext cx="12194384" cy="57319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672" y="6169589"/>
            <a:ext cx="1503542" cy="3201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70" y="5969689"/>
            <a:ext cx="1672721" cy="720000"/>
          </a:xfrm>
          <a:prstGeom prst="rect">
            <a:avLst/>
          </a:prstGeom>
        </p:spPr>
      </p:pic>
      <p:pic>
        <p:nvPicPr>
          <p:cNvPr id="23" name="Picture 2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794" y="5999905"/>
            <a:ext cx="1695450" cy="533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7" y="5813460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01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6998"/>
          <a:stretch/>
        </p:blipFill>
        <p:spPr>
          <a:xfrm>
            <a:off x="1" y="0"/>
            <a:ext cx="12192000" cy="57319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672" y="6169589"/>
            <a:ext cx="1503542" cy="3201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70" y="5969689"/>
            <a:ext cx="1672721" cy="720000"/>
          </a:xfrm>
          <a:prstGeom prst="rect">
            <a:avLst/>
          </a:prstGeom>
        </p:spPr>
      </p:pic>
      <p:pic>
        <p:nvPicPr>
          <p:cNvPr id="19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794" y="5999905"/>
            <a:ext cx="1695450" cy="533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7" y="5813460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09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CE4AC0-4D10-4A21-A0D3-1A273CDB8ED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CD0D55-C258-46FD-BEB8-2A826B39AFA3}"/>
              </a:ext>
            </a:extLst>
          </p:cNvPr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A8996-A7F2-46B2-9C2D-E84CCE52EABA}"/>
              </a:ext>
            </a:extLst>
          </p:cNvPr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434DF1-F5F5-4051-BA1D-DDC99B7068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DB6B27-96E3-46A5-9877-F5480BFC254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607D52F-B8A7-4A6A-88A2-74AA083D7E8E}"/>
              </a:ext>
            </a:extLst>
          </p:cNvPr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8AE6DE-74AC-4473-A157-C502327267BE}"/>
              </a:ext>
            </a:extLst>
          </p:cNvPr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A3D34-3518-46BA-92AE-99AAE941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Who is Steve?</a:t>
            </a: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C7CA90D7-25B0-417F-AA00-2490C51AD2EC}"/>
              </a:ext>
            </a:extLst>
          </p:cNvPr>
          <p:cNvSpPr txBox="1">
            <a:spLocks/>
          </p:cNvSpPr>
          <p:nvPr/>
        </p:nvSpPr>
        <p:spPr>
          <a:xfrm>
            <a:off x="676701" y="1989201"/>
            <a:ext cx="7049316" cy="627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Steven Hosking</a:t>
            </a:r>
          </a:p>
        </p:txBody>
      </p:sp>
      <p:pic>
        <p:nvPicPr>
          <p:cNvPr id="5" name="Picture Placeholder 8">
            <a:extLst>
              <a:ext uri="{FF2B5EF4-FFF2-40B4-BE49-F238E27FC236}">
                <a16:creationId xmlns:a16="http://schemas.microsoft.com/office/drawing/2014/main" id="{330758C8-B736-496A-A03B-AE99D4D30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0145" y="1676413"/>
            <a:ext cx="2771135" cy="3072384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CF17F80-3FC3-419E-BA77-8E5F42095823}"/>
              </a:ext>
            </a:extLst>
          </p:cNvPr>
          <p:cNvSpPr txBox="1">
            <a:spLocks/>
          </p:cNvSpPr>
          <p:nvPr/>
        </p:nvSpPr>
        <p:spPr>
          <a:xfrm>
            <a:off x="676701" y="2510034"/>
            <a:ext cx="7049316" cy="23421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Senior Engineer</a:t>
            </a:r>
          </a:p>
          <a:p>
            <a:r>
              <a:rPr lang="en-US" dirty="0"/>
              <a:t> MVP – Enterprise Mobility</a:t>
            </a:r>
          </a:p>
          <a:p>
            <a:r>
              <a:rPr lang="en-US" dirty="0"/>
              <a:t> shosking@vigilant.it</a:t>
            </a:r>
          </a:p>
          <a:p>
            <a:r>
              <a:rPr lang="en-US" dirty="0"/>
              <a:t> @</a:t>
            </a:r>
            <a:r>
              <a:rPr lang="en-US" dirty="0" err="1"/>
              <a:t>OnPremCloudGuy</a:t>
            </a:r>
            <a:endParaRPr 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0882F5EF-342A-4730-AD9C-5EF81EB92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17" y="4014157"/>
            <a:ext cx="389630" cy="389630"/>
          </a:xfrm>
          <a:prstGeom prst="rect">
            <a:avLst/>
          </a:prstGeom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6AFC4C62-D976-43C0-8DAF-BA195FDAECE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797" b="3797"/>
          <a:stretch>
            <a:fillRect/>
          </a:stretch>
        </p:blipFill>
        <p:spPr>
          <a:xfrm>
            <a:off x="643385" y="3577217"/>
            <a:ext cx="389630" cy="360040"/>
          </a:xfrm>
          <a:prstGeom prst="rect">
            <a:avLst/>
          </a:prstGeom>
        </p:spPr>
      </p:pic>
      <p:pic>
        <p:nvPicPr>
          <p:cNvPr id="9" name="Picture 2" descr="http://4.bp.blogspot.com/-OUfCsUCY3B4/VGgJCYMcsGI/AAAAAAAAIuQ/dyBpOE8ZilM/s230/mvp_logo.png">
            <a:extLst>
              <a:ext uri="{FF2B5EF4-FFF2-40B4-BE49-F238E27FC236}">
                <a16:creationId xmlns:a16="http://schemas.microsoft.com/office/drawing/2014/main" id="{064F4F8C-A1CF-4D14-8119-4C5FEBCFA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01" y="5006975"/>
            <a:ext cx="21907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968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7B304B-20D8-4AA9-B4ED-974E0544A15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1C81FD-DF35-46A8-96BD-BB68CD6ED31D}"/>
              </a:ext>
            </a:extLst>
          </p:cNvPr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92B7E5-207B-4B03-8620-C6DD8B8B51C4}"/>
              </a:ext>
            </a:extLst>
          </p:cNvPr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7B45B5-57BD-48AC-9026-B5F1D5FB56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9E5056-07A2-47DA-8CE1-E9EF997944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B9D7E2-413C-45D5-BC08-552494EF21E7}"/>
              </a:ext>
            </a:extLst>
          </p:cNvPr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90F4BF-1071-4946-A540-7AC831BBF860}"/>
              </a:ext>
            </a:extLst>
          </p:cNvPr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FE7DF-2ECE-42ED-91EB-8C0E2C499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AU" dirty="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81442-7C1F-40D0-ACD8-57E007257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AU" sz="2400" dirty="0"/>
              <a:t>Existing management options </a:t>
            </a:r>
          </a:p>
          <a:p>
            <a:r>
              <a:rPr lang="en-AU" sz="2400" dirty="0"/>
              <a:t>Products manageable by Microsoft Graph</a:t>
            </a:r>
          </a:p>
          <a:p>
            <a:r>
              <a:rPr lang="en-AU" sz="2400" dirty="0"/>
              <a:t>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3598055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444FB2-4C29-42F2-A86E-AFE062E223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69400-FD90-4D59-80DB-19502B4F0E02}"/>
              </a:ext>
            </a:extLst>
          </p:cNvPr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2EE00A-8DD8-4C03-A8DF-BB4BB1367F7C}"/>
              </a:ext>
            </a:extLst>
          </p:cNvPr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088649-7515-4B68-9B63-5A429D4930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8E054D-E8F7-4039-8AF6-A6C19CD20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AU">
                <a:solidFill>
                  <a:schemeClr val="accent1"/>
                </a:solidFill>
              </a:rPr>
              <a:t>Existing Management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DB6CA-0F7F-41D7-9AFF-5729D0C1C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AU" sz="2400" dirty="0"/>
              <a:t>Office 365</a:t>
            </a:r>
          </a:p>
          <a:p>
            <a:pPr lvl="1">
              <a:lnSpc>
                <a:spcPct val="80000"/>
              </a:lnSpc>
            </a:pPr>
            <a:r>
              <a:rPr lang="en-AU" dirty="0"/>
              <a:t>Web Portal</a:t>
            </a:r>
          </a:p>
          <a:p>
            <a:pPr lvl="1">
              <a:lnSpc>
                <a:spcPct val="80000"/>
              </a:lnSpc>
            </a:pPr>
            <a:r>
              <a:rPr lang="en-AU" dirty="0" err="1"/>
              <a:t>MSOnline</a:t>
            </a:r>
            <a:r>
              <a:rPr lang="en-AU" dirty="0"/>
              <a:t> – PowerShell etc.</a:t>
            </a:r>
          </a:p>
          <a:p>
            <a:pPr lvl="1">
              <a:lnSpc>
                <a:spcPct val="80000"/>
              </a:lnSpc>
            </a:pPr>
            <a:endParaRPr lang="en-AU" dirty="0"/>
          </a:p>
          <a:p>
            <a:pPr>
              <a:lnSpc>
                <a:spcPct val="80000"/>
              </a:lnSpc>
            </a:pPr>
            <a:r>
              <a:rPr lang="en-AU" sz="2400" dirty="0"/>
              <a:t>Azure Active Directory</a:t>
            </a:r>
          </a:p>
          <a:p>
            <a:pPr lvl="1">
              <a:lnSpc>
                <a:spcPct val="80000"/>
              </a:lnSpc>
            </a:pPr>
            <a:r>
              <a:rPr lang="en-AU" dirty="0"/>
              <a:t>Web Portal</a:t>
            </a:r>
          </a:p>
          <a:p>
            <a:pPr lvl="1">
              <a:lnSpc>
                <a:spcPct val="80000"/>
              </a:lnSpc>
            </a:pPr>
            <a:r>
              <a:rPr lang="en-AU" dirty="0" err="1"/>
              <a:t>MSOnline</a:t>
            </a:r>
            <a:endParaRPr lang="en-AU" dirty="0"/>
          </a:p>
          <a:p>
            <a:pPr lvl="1">
              <a:lnSpc>
                <a:spcPct val="80000"/>
              </a:lnSpc>
            </a:pPr>
            <a:r>
              <a:rPr lang="en-AU" dirty="0"/>
              <a:t>Azure AD PowerShell module</a:t>
            </a:r>
          </a:p>
          <a:p>
            <a:pPr>
              <a:lnSpc>
                <a:spcPct val="80000"/>
              </a:lnSpc>
            </a:pPr>
            <a:endParaRPr lang="en-AU" sz="2400" dirty="0"/>
          </a:p>
          <a:p>
            <a:pPr>
              <a:lnSpc>
                <a:spcPct val="80000"/>
              </a:lnSpc>
            </a:pPr>
            <a:r>
              <a:rPr lang="en-AU" sz="2400" dirty="0"/>
              <a:t>Intune</a:t>
            </a:r>
          </a:p>
          <a:p>
            <a:pPr lvl="1">
              <a:lnSpc>
                <a:spcPct val="80000"/>
              </a:lnSpc>
            </a:pPr>
            <a:r>
              <a:rPr lang="en-AU" dirty="0"/>
              <a:t>No API</a:t>
            </a:r>
          </a:p>
          <a:p>
            <a:pPr lvl="1">
              <a:lnSpc>
                <a:spcPct val="80000"/>
              </a:lnSpc>
            </a:pPr>
            <a:r>
              <a:rPr lang="en-AU" dirty="0"/>
              <a:t>Silverlight Portal (Internet Explorer only!)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A0A284-8727-4F99-B460-FFA24B3B873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8B49D08-C5CF-48E9-B514-8532C01F1D15}"/>
              </a:ext>
            </a:extLst>
          </p:cNvPr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1F5653-CFD5-4DBC-8E0E-6F2ADB169B75}"/>
              </a:ext>
            </a:extLst>
          </p:cNvPr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</p:spTree>
    <p:extLst>
      <p:ext uri="{BB962C8B-B14F-4D97-AF65-F5344CB8AC3E}">
        <p14:creationId xmlns:p14="http://schemas.microsoft.com/office/powerpoint/2010/main" val="51995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F0E4D1-5E2F-454B-B2DD-B6C986E3F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Microsoft Graph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DED389-6126-4588-A30A-E386B6B084ED}"/>
              </a:ext>
            </a:extLst>
          </p:cNvPr>
          <p:cNvGrpSpPr/>
          <p:nvPr/>
        </p:nvGrpSpPr>
        <p:grpSpPr>
          <a:xfrm>
            <a:off x="660380" y="1254128"/>
            <a:ext cx="10957749" cy="5492718"/>
            <a:chOff x="297421" y="1278780"/>
            <a:chExt cx="11177475" cy="560285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7FBAEAB-549D-4619-AC01-38ABAD2B5E24}"/>
                </a:ext>
              </a:extLst>
            </p:cNvPr>
            <p:cNvGrpSpPr/>
            <p:nvPr/>
          </p:nvGrpSpPr>
          <p:grpSpPr>
            <a:xfrm>
              <a:off x="340000" y="3919347"/>
              <a:ext cx="2420371" cy="1157565"/>
              <a:chOff x="91445" y="3496755"/>
              <a:chExt cx="2468904" cy="1180777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0D90EF2-8D6D-4601-A9CD-EB27101ACA48}"/>
                  </a:ext>
                </a:extLst>
              </p:cNvPr>
              <p:cNvCxnSpPr/>
              <p:nvPr/>
            </p:nvCxnSpPr>
            <p:spPr>
              <a:xfrm flipV="1">
                <a:off x="810319" y="4280766"/>
                <a:ext cx="1750030" cy="11109"/>
              </a:xfrm>
              <a:prstGeom prst="line">
                <a:avLst/>
              </a:prstGeom>
              <a:noFill/>
              <a:ln w="38100" cap="flat" cmpd="sng" algn="ctr">
                <a:solidFill>
                  <a:srgbClr val="0072C6"/>
                </a:solidFill>
                <a:prstDash val="solid"/>
                <a:miter lim="800000"/>
              </a:ln>
              <a:effectLst/>
            </p:spPr>
          </p:cxnSp>
          <p:sp>
            <p:nvSpPr>
              <p:cNvPr id="124" name="Title 1">
                <a:extLst>
                  <a:ext uri="{FF2B5EF4-FFF2-40B4-BE49-F238E27FC236}">
                    <a16:creationId xmlns:a16="http://schemas.microsoft.com/office/drawing/2014/main" id="{FB4AEABC-6659-4289-A53B-8D7F890042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5" y="3496755"/>
                <a:ext cx="945414" cy="361486"/>
              </a:xfrm>
              <a:prstGeom prst="rect">
                <a:avLst/>
              </a:prstGeom>
            </p:spPr>
            <p:txBody>
              <a:bodyPr vert="horz" lIns="89630" tIns="44814" rIns="89630" bIns="44814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896215">
                  <a:lnSpc>
                    <a:spcPct val="150000"/>
                  </a:lnSpc>
                  <a:defRPr/>
                </a:pPr>
                <a:r>
                  <a:rPr lang="en-US" sz="1961">
                    <a:solidFill>
                      <a:srgbClr val="D83B0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TASKS</a:t>
                </a: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8F0D868F-E66D-4D0A-BB7A-19C40B4468E1}"/>
                  </a:ext>
                </a:extLst>
              </p:cNvPr>
              <p:cNvGrpSpPr/>
              <p:nvPr/>
            </p:nvGrpSpPr>
            <p:grpSpPr>
              <a:xfrm>
                <a:off x="300086" y="3884001"/>
                <a:ext cx="793531" cy="793531"/>
                <a:chOff x="300086" y="3884001"/>
                <a:chExt cx="793531" cy="793531"/>
              </a:xfrm>
            </p:grpSpPr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A93EF76D-908A-427A-B8B8-327100D7A7C4}"/>
                    </a:ext>
                  </a:extLst>
                </p:cNvPr>
                <p:cNvSpPr/>
                <p:nvPr/>
              </p:nvSpPr>
              <p:spPr>
                <a:xfrm rot="5400000">
                  <a:off x="300086" y="3884001"/>
                  <a:ext cx="793531" cy="79353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472C4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896215">
                    <a:defRPr/>
                  </a:pPr>
                  <a:endParaRPr lang="en-GB" sz="1765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27" name="Freeform 18">
                  <a:extLst>
                    <a:ext uri="{FF2B5EF4-FFF2-40B4-BE49-F238E27FC236}">
                      <a16:creationId xmlns:a16="http://schemas.microsoft.com/office/drawing/2014/main" id="{1B872280-F11C-414B-A329-5822D1208D69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505839" y="4072571"/>
                  <a:ext cx="412597" cy="436199"/>
                </a:xfrm>
                <a:custGeom>
                  <a:avLst/>
                  <a:gdLst>
                    <a:gd name="T0" fmla="*/ 129 w 246"/>
                    <a:gd name="T1" fmla="*/ 192 h 300"/>
                    <a:gd name="T2" fmla="*/ 43 w 246"/>
                    <a:gd name="T3" fmla="*/ 202 h 300"/>
                    <a:gd name="T4" fmla="*/ 129 w 246"/>
                    <a:gd name="T5" fmla="*/ 126 h 300"/>
                    <a:gd name="T6" fmla="*/ 43 w 246"/>
                    <a:gd name="T7" fmla="*/ 135 h 300"/>
                    <a:gd name="T8" fmla="*/ 129 w 246"/>
                    <a:gd name="T9" fmla="*/ 126 h 300"/>
                    <a:gd name="T10" fmla="*/ 215 w 246"/>
                    <a:gd name="T11" fmla="*/ 101 h 300"/>
                    <a:gd name="T12" fmla="*/ 219 w 246"/>
                    <a:gd name="T13" fmla="*/ 90 h 300"/>
                    <a:gd name="T14" fmla="*/ 208 w 246"/>
                    <a:gd name="T15" fmla="*/ 111 h 300"/>
                    <a:gd name="T16" fmla="*/ 43 w 246"/>
                    <a:gd name="T17" fmla="*/ 92 h 300"/>
                    <a:gd name="T18" fmla="*/ 117 w 246"/>
                    <a:gd name="T19" fmla="*/ 102 h 300"/>
                    <a:gd name="T20" fmla="*/ 43 w 246"/>
                    <a:gd name="T21" fmla="*/ 235 h 300"/>
                    <a:gd name="T22" fmla="*/ 117 w 246"/>
                    <a:gd name="T23" fmla="*/ 226 h 300"/>
                    <a:gd name="T24" fmla="*/ 43 w 246"/>
                    <a:gd name="T25" fmla="*/ 235 h 300"/>
                    <a:gd name="T26" fmla="*/ 11 w 246"/>
                    <a:gd name="T27" fmla="*/ 287 h 300"/>
                    <a:gd name="T28" fmla="*/ 35 w 246"/>
                    <a:gd name="T29" fmla="*/ 36 h 300"/>
                    <a:gd name="T30" fmla="*/ 0 w 246"/>
                    <a:gd name="T31" fmla="*/ 22 h 300"/>
                    <a:gd name="T32" fmla="*/ 219 w 246"/>
                    <a:gd name="T33" fmla="*/ 300 h 300"/>
                    <a:gd name="T34" fmla="*/ 208 w 246"/>
                    <a:gd name="T35" fmla="*/ 173 h 300"/>
                    <a:gd name="T36" fmla="*/ 117 w 246"/>
                    <a:gd name="T37" fmla="*/ 159 h 300"/>
                    <a:gd name="T38" fmla="*/ 43 w 246"/>
                    <a:gd name="T39" fmla="*/ 169 h 300"/>
                    <a:gd name="T40" fmla="*/ 117 w 246"/>
                    <a:gd name="T41" fmla="*/ 159 h 300"/>
                    <a:gd name="T42" fmla="*/ 57 w 246"/>
                    <a:gd name="T43" fmla="*/ 22 h 300"/>
                    <a:gd name="T44" fmla="*/ 86 w 246"/>
                    <a:gd name="T45" fmla="*/ 20 h 300"/>
                    <a:gd name="T46" fmla="*/ 110 w 246"/>
                    <a:gd name="T47" fmla="*/ 0 h 300"/>
                    <a:gd name="T48" fmla="*/ 133 w 246"/>
                    <a:gd name="T49" fmla="*/ 20 h 300"/>
                    <a:gd name="T50" fmla="*/ 162 w 246"/>
                    <a:gd name="T51" fmla="*/ 22 h 300"/>
                    <a:gd name="T52" fmla="*/ 179 w 246"/>
                    <a:gd name="T53" fmla="*/ 43 h 300"/>
                    <a:gd name="T54" fmla="*/ 41 w 246"/>
                    <a:gd name="T55" fmla="*/ 36 h 300"/>
                    <a:gd name="T56" fmla="*/ 110 w 246"/>
                    <a:gd name="T57" fmla="*/ 20 h 300"/>
                    <a:gd name="T58" fmla="*/ 110 w 246"/>
                    <a:gd name="T59" fmla="*/ 11 h 300"/>
                    <a:gd name="T60" fmla="*/ 190 w 246"/>
                    <a:gd name="T61" fmla="*/ 269 h 300"/>
                    <a:gd name="T62" fmla="*/ 29 w 246"/>
                    <a:gd name="T63" fmla="*/ 59 h 300"/>
                    <a:gd name="T64" fmla="*/ 190 w 246"/>
                    <a:gd name="T65" fmla="*/ 71 h 300"/>
                    <a:gd name="T66" fmla="*/ 200 w 246"/>
                    <a:gd name="T67" fmla="*/ 49 h 300"/>
                    <a:gd name="T68" fmla="*/ 19 w 246"/>
                    <a:gd name="T69" fmla="*/ 278 h 300"/>
                    <a:gd name="T70" fmla="*/ 200 w 246"/>
                    <a:gd name="T71" fmla="*/ 185 h 300"/>
                    <a:gd name="T72" fmla="*/ 190 w 246"/>
                    <a:gd name="T73" fmla="*/ 269 h 300"/>
                    <a:gd name="T74" fmla="*/ 190 w 246"/>
                    <a:gd name="T75" fmla="*/ 133 h 300"/>
                    <a:gd name="T76" fmla="*/ 200 w 246"/>
                    <a:gd name="T77" fmla="*/ 124 h 300"/>
                    <a:gd name="T78" fmla="*/ 215 w 246"/>
                    <a:gd name="T79" fmla="*/ 35 h 300"/>
                    <a:gd name="T80" fmla="*/ 219 w 246"/>
                    <a:gd name="T81" fmla="*/ 22 h 300"/>
                    <a:gd name="T82" fmla="*/ 184 w 246"/>
                    <a:gd name="T83" fmla="*/ 36 h 300"/>
                    <a:gd name="T84" fmla="*/ 208 w 246"/>
                    <a:gd name="T85" fmla="*/ 44 h 300"/>
                    <a:gd name="T86" fmla="*/ 246 w 246"/>
                    <a:gd name="T87" fmla="*/ 41 h 300"/>
                    <a:gd name="T88" fmla="*/ 155 w 246"/>
                    <a:gd name="T89" fmla="*/ 134 h 300"/>
                    <a:gd name="T90" fmla="*/ 156 w 246"/>
                    <a:gd name="T91" fmla="*/ 92 h 300"/>
                    <a:gd name="T92" fmla="*/ 218 w 246"/>
                    <a:gd name="T93" fmla="*/ 41 h 300"/>
                    <a:gd name="T94" fmla="*/ 246 w 246"/>
                    <a:gd name="T95" fmla="*/ 107 h 300"/>
                    <a:gd name="T96" fmla="*/ 155 w 246"/>
                    <a:gd name="T97" fmla="*/ 201 h 300"/>
                    <a:gd name="T98" fmla="*/ 156 w 246"/>
                    <a:gd name="T99" fmla="*/ 159 h 300"/>
                    <a:gd name="T100" fmla="*/ 218 w 246"/>
                    <a:gd name="T101" fmla="*/ 107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6" h="300">
                      <a:moveTo>
                        <a:pt x="43" y="192"/>
                      </a:moveTo>
                      <a:cubicBezTo>
                        <a:pt x="129" y="192"/>
                        <a:pt x="129" y="192"/>
                        <a:pt x="129" y="192"/>
                      </a:cubicBezTo>
                      <a:cubicBezTo>
                        <a:pt x="129" y="202"/>
                        <a:pt x="129" y="202"/>
                        <a:pt x="129" y="202"/>
                      </a:cubicBezTo>
                      <a:cubicBezTo>
                        <a:pt x="43" y="202"/>
                        <a:pt x="43" y="202"/>
                        <a:pt x="43" y="202"/>
                      </a:cubicBezTo>
                      <a:lnTo>
                        <a:pt x="43" y="192"/>
                      </a:lnTo>
                      <a:close/>
                      <a:moveTo>
                        <a:pt x="129" y="126"/>
                      </a:moveTo>
                      <a:cubicBezTo>
                        <a:pt x="43" y="126"/>
                        <a:pt x="43" y="126"/>
                        <a:pt x="43" y="126"/>
                      </a:cubicBezTo>
                      <a:cubicBezTo>
                        <a:pt x="43" y="135"/>
                        <a:pt x="43" y="135"/>
                        <a:pt x="43" y="135"/>
                      </a:cubicBezTo>
                      <a:cubicBezTo>
                        <a:pt x="129" y="135"/>
                        <a:pt x="129" y="135"/>
                        <a:pt x="129" y="135"/>
                      </a:cubicBezTo>
                      <a:lnTo>
                        <a:pt x="129" y="126"/>
                      </a:lnTo>
                      <a:close/>
                      <a:moveTo>
                        <a:pt x="208" y="111"/>
                      </a:moveTo>
                      <a:cubicBezTo>
                        <a:pt x="215" y="101"/>
                        <a:pt x="215" y="101"/>
                        <a:pt x="215" y="101"/>
                      </a:cubicBezTo>
                      <a:cubicBezTo>
                        <a:pt x="219" y="101"/>
                        <a:pt x="219" y="101"/>
                        <a:pt x="219" y="101"/>
                      </a:cubicBezTo>
                      <a:cubicBezTo>
                        <a:pt x="219" y="90"/>
                        <a:pt x="219" y="90"/>
                        <a:pt x="219" y="90"/>
                      </a:cubicBezTo>
                      <a:cubicBezTo>
                        <a:pt x="208" y="106"/>
                        <a:pt x="208" y="106"/>
                        <a:pt x="208" y="106"/>
                      </a:cubicBezTo>
                      <a:lnTo>
                        <a:pt x="208" y="111"/>
                      </a:lnTo>
                      <a:close/>
                      <a:moveTo>
                        <a:pt x="117" y="92"/>
                      </a:moveTo>
                      <a:cubicBezTo>
                        <a:pt x="43" y="92"/>
                        <a:pt x="43" y="92"/>
                        <a:pt x="43" y="92"/>
                      </a:cubicBezTo>
                      <a:cubicBezTo>
                        <a:pt x="43" y="102"/>
                        <a:pt x="43" y="102"/>
                        <a:pt x="43" y="102"/>
                      </a:cubicBezTo>
                      <a:cubicBezTo>
                        <a:pt x="117" y="102"/>
                        <a:pt x="117" y="102"/>
                        <a:pt x="117" y="102"/>
                      </a:cubicBezTo>
                      <a:lnTo>
                        <a:pt x="117" y="92"/>
                      </a:lnTo>
                      <a:close/>
                      <a:moveTo>
                        <a:pt x="43" y="235"/>
                      </a:moveTo>
                      <a:cubicBezTo>
                        <a:pt x="117" y="235"/>
                        <a:pt x="117" y="235"/>
                        <a:pt x="117" y="235"/>
                      </a:cubicBezTo>
                      <a:cubicBezTo>
                        <a:pt x="117" y="226"/>
                        <a:pt x="117" y="226"/>
                        <a:pt x="117" y="226"/>
                      </a:cubicBezTo>
                      <a:cubicBezTo>
                        <a:pt x="43" y="226"/>
                        <a:pt x="43" y="226"/>
                        <a:pt x="43" y="226"/>
                      </a:cubicBezTo>
                      <a:lnTo>
                        <a:pt x="43" y="235"/>
                      </a:lnTo>
                      <a:close/>
                      <a:moveTo>
                        <a:pt x="208" y="287"/>
                      </a:moveTo>
                      <a:cubicBezTo>
                        <a:pt x="11" y="287"/>
                        <a:pt x="11" y="287"/>
                        <a:pt x="11" y="287"/>
                      </a:cubicBezTo>
                      <a:cubicBezTo>
                        <a:pt x="11" y="36"/>
                        <a:pt x="11" y="36"/>
                        <a:pt x="11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7" y="31"/>
                        <a:pt x="40" y="26"/>
                        <a:pt x="44" y="22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300"/>
                        <a:pt x="0" y="300"/>
                        <a:pt x="0" y="300"/>
                      </a:cubicBezTo>
                      <a:cubicBezTo>
                        <a:pt x="219" y="300"/>
                        <a:pt x="219" y="300"/>
                        <a:pt x="219" y="300"/>
                      </a:cubicBezTo>
                      <a:cubicBezTo>
                        <a:pt x="219" y="157"/>
                        <a:pt x="219" y="157"/>
                        <a:pt x="219" y="157"/>
                      </a:cubicBezTo>
                      <a:cubicBezTo>
                        <a:pt x="208" y="173"/>
                        <a:pt x="208" y="173"/>
                        <a:pt x="208" y="173"/>
                      </a:cubicBezTo>
                      <a:lnTo>
                        <a:pt x="208" y="287"/>
                      </a:lnTo>
                      <a:close/>
                      <a:moveTo>
                        <a:pt x="117" y="159"/>
                      </a:moveTo>
                      <a:cubicBezTo>
                        <a:pt x="43" y="159"/>
                        <a:pt x="43" y="159"/>
                        <a:pt x="43" y="159"/>
                      </a:cubicBezTo>
                      <a:cubicBezTo>
                        <a:pt x="43" y="169"/>
                        <a:pt x="43" y="169"/>
                        <a:pt x="43" y="169"/>
                      </a:cubicBezTo>
                      <a:cubicBezTo>
                        <a:pt x="117" y="169"/>
                        <a:pt x="117" y="169"/>
                        <a:pt x="117" y="169"/>
                      </a:cubicBezTo>
                      <a:lnTo>
                        <a:pt x="117" y="159"/>
                      </a:lnTo>
                      <a:close/>
                      <a:moveTo>
                        <a:pt x="41" y="36"/>
                      </a:moveTo>
                      <a:cubicBezTo>
                        <a:pt x="43" y="29"/>
                        <a:pt x="50" y="25"/>
                        <a:pt x="57" y="22"/>
                      </a:cubicBezTo>
                      <a:cubicBezTo>
                        <a:pt x="63" y="21"/>
                        <a:pt x="71" y="20"/>
                        <a:pt x="77" y="20"/>
                      </a:cubicBezTo>
                      <a:cubicBezTo>
                        <a:pt x="80" y="20"/>
                        <a:pt x="83" y="20"/>
                        <a:pt x="86" y="20"/>
                      </a:cubicBezTo>
                      <a:cubicBezTo>
                        <a:pt x="87" y="20"/>
                        <a:pt x="88" y="20"/>
                        <a:pt x="89" y="20"/>
                      </a:cubicBezTo>
                      <a:cubicBezTo>
                        <a:pt x="89" y="9"/>
                        <a:pt x="98" y="0"/>
                        <a:pt x="110" y="0"/>
                      </a:cubicBezTo>
                      <a:cubicBezTo>
                        <a:pt x="121" y="0"/>
                        <a:pt x="130" y="9"/>
                        <a:pt x="130" y="20"/>
                      </a:cubicBezTo>
                      <a:cubicBezTo>
                        <a:pt x="131" y="20"/>
                        <a:pt x="132" y="20"/>
                        <a:pt x="133" y="20"/>
                      </a:cubicBezTo>
                      <a:cubicBezTo>
                        <a:pt x="136" y="20"/>
                        <a:pt x="139" y="20"/>
                        <a:pt x="142" y="20"/>
                      </a:cubicBezTo>
                      <a:cubicBezTo>
                        <a:pt x="149" y="20"/>
                        <a:pt x="156" y="21"/>
                        <a:pt x="162" y="22"/>
                      </a:cubicBezTo>
                      <a:cubicBezTo>
                        <a:pt x="170" y="25"/>
                        <a:pt x="176" y="29"/>
                        <a:pt x="178" y="36"/>
                      </a:cubicBezTo>
                      <a:cubicBezTo>
                        <a:pt x="179" y="38"/>
                        <a:pt x="179" y="41"/>
                        <a:pt x="179" y="43"/>
                      </a:cubicBezTo>
                      <a:cubicBezTo>
                        <a:pt x="145" y="43"/>
                        <a:pt x="74" y="43"/>
                        <a:pt x="40" y="43"/>
                      </a:cubicBezTo>
                      <a:cubicBezTo>
                        <a:pt x="40" y="41"/>
                        <a:pt x="41" y="38"/>
                        <a:pt x="41" y="36"/>
                      </a:cubicBezTo>
                      <a:close/>
                      <a:moveTo>
                        <a:pt x="99" y="20"/>
                      </a:moveTo>
                      <a:cubicBezTo>
                        <a:pt x="103" y="20"/>
                        <a:pt x="106" y="20"/>
                        <a:pt x="110" y="20"/>
                      </a:cubicBezTo>
                      <a:cubicBezTo>
                        <a:pt x="113" y="20"/>
                        <a:pt x="116" y="20"/>
                        <a:pt x="120" y="20"/>
                      </a:cubicBezTo>
                      <a:cubicBezTo>
                        <a:pt x="119" y="15"/>
                        <a:pt x="115" y="11"/>
                        <a:pt x="110" y="11"/>
                      </a:cubicBezTo>
                      <a:cubicBezTo>
                        <a:pt x="104" y="11"/>
                        <a:pt x="100" y="15"/>
                        <a:pt x="99" y="20"/>
                      </a:cubicBezTo>
                      <a:close/>
                      <a:moveTo>
                        <a:pt x="190" y="269"/>
                      </a:moveTo>
                      <a:cubicBezTo>
                        <a:pt x="29" y="269"/>
                        <a:pt x="29" y="269"/>
                        <a:pt x="29" y="269"/>
                      </a:cubicBezTo>
                      <a:cubicBezTo>
                        <a:pt x="29" y="59"/>
                        <a:pt x="29" y="59"/>
                        <a:pt x="29" y="59"/>
                      </a:cubicBezTo>
                      <a:cubicBezTo>
                        <a:pt x="190" y="59"/>
                        <a:pt x="190" y="59"/>
                        <a:pt x="190" y="59"/>
                      </a:cubicBezTo>
                      <a:cubicBezTo>
                        <a:pt x="190" y="71"/>
                        <a:pt x="190" y="71"/>
                        <a:pt x="190" y="71"/>
                      </a:cubicBezTo>
                      <a:cubicBezTo>
                        <a:pt x="200" y="57"/>
                        <a:pt x="200" y="57"/>
                        <a:pt x="200" y="57"/>
                      </a:cubicBezTo>
                      <a:cubicBezTo>
                        <a:pt x="200" y="49"/>
                        <a:pt x="200" y="49"/>
                        <a:pt x="200" y="49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19" y="278"/>
                        <a:pt x="19" y="278"/>
                        <a:pt x="19" y="278"/>
                      </a:cubicBezTo>
                      <a:cubicBezTo>
                        <a:pt x="200" y="278"/>
                        <a:pt x="200" y="278"/>
                        <a:pt x="200" y="278"/>
                      </a:cubicBezTo>
                      <a:cubicBezTo>
                        <a:pt x="200" y="185"/>
                        <a:pt x="200" y="185"/>
                        <a:pt x="200" y="185"/>
                      </a:cubicBezTo>
                      <a:cubicBezTo>
                        <a:pt x="190" y="199"/>
                        <a:pt x="190" y="199"/>
                        <a:pt x="190" y="199"/>
                      </a:cubicBezTo>
                      <a:lnTo>
                        <a:pt x="190" y="269"/>
                      </a:lnTo>
                      <a:close/>
                      <a:moveTo>
                        <a:pt x="200" y="119"/>
                      </a:moveTo>
                      <a:cubicBezTo>
                        <a:pt x="190" y="133"/>
                        <a:pt x="190" y="133"/>
                        <a:pt x="190" y="133"/>
                      </a:cubicBezTo>
                      <a:cubicBezTo>
                        <a:pt x="190" y="138"/>
                        <a:pt x="190" y="138"/>
                        <a:pt x="190" y="138"/>
                      </a:cubicBezTo>
                      <a:cubicBezTo>
                        <a:pt x="200" y="124"/>
                        <a:pt x="200" y="124"/>
                        <a:pt x="200" y="124"/>
                      </a:cubicBezTo>
                      <a:lnTo>
                        <a:pt x="200" y="119"/>
                      </a:lnTo>
                      <a:close/>
                      <a:moveTo>
                        <a:pt x="215" y="35"/>
                      </a:moveTo>
                      <a:cubicBezTo>
                        <a:pt x="219" y="35"/>
                        <a:pt x="219" y="35"/>
                        <a:pt x="219" y="35"/>
                      </a:cubicBezTo>
                      <a:cubicBezTo>
                        <a:pt x="219" y="22"/>
                        <a:pt x="219" y="22"/>
                        <a:pt x="219" y="22"/>
                      </a:cubicBezTo>
                      <a:cubicBezTo>
                        <a:pt x="175" y="22"/>
                        <a:pt x="175" y="22"/>
                        <a:pt x="175" y="22"/>
                      </a:cubicBezTo>
                      <a:cubicBezTo>
                        <a:pt x="179" y="26"/>
                        <a:pt x="182" y="30"/>
                        <a:pt x="184" y="36"/>
                      </a:cubicBezTo>
                      <a:cubicBezTo>
                        <a:pt x="208" y="36"/>
                        <a:pt x="208" y="36"/>
                        <a:pt x="208" y="36"/>
                      </a:cubicBezTo>
                      <a:cubicBezTo>
                        <a:pt x="208" y="44"/>
                        <a:pt x="208" y="44"/>
                        <a:pt x="208" y="44"/>
                      </a:cubicBezTo>
                      <a:lnTo>
                        <a:pt x="215" y="35"/>
                      </a:lnTo>
                      <a:close/>
                      <a:moveTo>
                        <a:pt x="246" y="41"/>
                      </a:moveTo>
                      <a:cubicBezTo>
                        <a:pt x="182" y="134"/>
                        <a:pt x="182" y="134"/>
                        <a:pt x="182" y="134"/>
                      </a:cubicBezTo>
                      <a:cubicBezTo>
                        <a:pt x="155" y="134"/>
                        <a:pt x="155" y="134"/>
                        <a:pt x="155" y="134"/>
                      </a:cubicBezTo>
                      <a:cubicBezTo>
                        <a:pt x="129" y="92"/>
                        <a:pt x="129" y="92"/>
                        <a:pt x="129" y="92"/>
                      </a:cubicBezTo>
                      <a:cubicBezTo>
                        <a:pt x="156" y="92"/>
                        <a:pt x="156" y="92"/>
                        <a:pt x="156" y="92"/>
                      </a:cubicBezTo>
                      <a:cubicBezTo>
                        <a:pt x="169" y="113"/>
                        <a:pt x="169" y="113"/>
                        <a:pt x="169" y="113"/>
                      </a:cubicBezTo>
                      <a:cubicBezTo>
                        <a:pt x="218" y="41"/>
                        <a:pt x="218" y="41"/>
                        <a:pt x="218" y="41"/>
                      </a:cubicBezTo>
                      <a:lnTo>
                        <a:pt x="246" y="41"/>
                      </a:lnTo>
                      <a:close/>
                      <a:moveTo>
                        <a:pt x="246" y="107"/>
                      </a:moveTo>
                      <a:cubicBezTo>
                        <a:pt x="182" y="201"/>
                        <a:pt x="182" y="201"/>
                        <a:pt x="182" y="201"/>
                      </a:cubicBezTo>
                      <a:cubicBezTo>
                        <a:pt x="155" y="201"/>
                        <a:pt x="155" y="201"/>
                        <a:pt x="155" y="201"/>
                      </a:cubicBezTo>
                      <a:cubicBezTo>
                        <a:pt x="129" y="159"/>
                        <a:pt x="129" y="159"/>
                        <a:pt x="129" y="159"/>
                      </a:cubicBezTo>
                      <a:cubicBezTo>
                        <a:pt x="156" y="159"/>
                        <a:pt x="156" y="159"/>
                        <a:pt x="156" y="159"/>
                      </a:cubicBezTo>
                      <a:cubicBezTo>
                        <a:pt x="169" y="180"/>
                        <a:pt x="169" y="180"/>
                        <a:pt x="169" y="180"/>
                      </a:cubicBezTo>
                      <a:cubicBezTo>
                        <a:pt x="218" y="107"/>
                        <a:pt x="218" y="107"/>
                        <a:pt x="218" y="107"/>
                      </a:cubicBezTo>
                      <a:lnTo>
                        <a:pt x="246" y="107"/>
                      </a:lnTo>
                      <a:close/>
                    </a:path>
                  </a:pathLst>
                </a:custGeom>
                <a:solidFill>
                  <a:srgbClr val="2172B9"/>
                </a:solidFill>
                <a:ln>
                  <a:noFill/>
                </a:ln>
              </p:spPr>
              <p:txBody>
                <a:bodyPr vert="horz" wrap="square" lIns="105440" tIns="52721" rIns="105440" bIns="527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171344">
                    <a:defRPr/>
                  </a:pPr>
                  <a:endParaRPr lang="en-US" sz="1281" kern="0">
                    <a:solidFill>
                      <a:prstClr val="black"/>
                    </a:solidFill>
                    <a:latin typeface="Segoe UI Semilight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7C82D1-95C8-4BA5-B819-956B16B0AC97}"/>
                </a:ext>
              </a:extLst>
            </p:cNvPr>
            <p:cNvCxnSpPr/>
            <p:nvPr/>
          </p:nvCxnSpPr>
          <p:spPr>
            <a:xfrm>
              <a:off x="9886651" y="3118681"/>
              <a:ext cx="213923" cy="1623299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8BB63F7-BD98-44D1-BFEF-0A106D988E33}"/>
                </a:ext>
              </a:extLst>
            </p:cNvPr>
            <p:cNvCxnSpPr/>
            <p:nvPr/>
          </p:nvCxnSpPr>
          <p:spPr>
            <a:xfrm flipH="1">
              <a:off x="2778614" y="3110649"/>
              <a:ext cx="14432" cy="1592973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18D1876-898D-427B-93BC-771C9C470CD4}"/>
                </a:ext>
              </a:extLst>
            </p:cNvPr>
            <p:cNvCxnSpPr/>
            <p:nvPr/>
          </p:nvCxnSpPr>
          <p:spPr>
            <a:xfrm>
              <a:off x="1344742" y="3579743"/>
              <a:ext cx="1472938" cy="1128530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D9B935-2844-4DF5-8DB8-8B9FC11C7E6E}"/>
                </a:ext>
              </a:extLst>
            </p:cNvPr>
            <p:cNvCxnSpPr/>
            <p:nvPr/>
          </p:nvCxnSpPr>
          <p:spPr>
            <a:xfrm>
              <a:off x="4383991" y="3110651"/>
              <a:ext cx="1916820" cy="820645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D78D1B4-8CD7-4D21-91DD-9FE0FF378537}"/>
                </a:ext>
              </a:extLst>
            </p:cNvPr>
            <p:cNvCxnSpPr/>
            <p:nvPr/>
          </p:nvCxnSpPr>
          <p:spPr>
            <a:xfrm flipV="1">
              <a:off x="4331486" y="3921604"/>
              <a:ext cx="1975017" cy="1639185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D94013C-4ADB-4A40-98A7-38D1A21F9C25}"/>
                </a:ext>
              </a:extLst>
            </p:cNvPr>
            <p:cNvCxnSpPr/>
            <p:nvPr/>
          </p:nvCxnSpPr>
          <p:spPr>
            <a:xfrm>
              <a:off x="2814383" y="3110650"/>
              <a:ext cx="1569609" cy="0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FA6BC8F-F409-4FC0-BC84-9E340F5E2DC9}"/>
                </a:ext>
              </a:extLst>
            </p:cNvPr>
            <p:cNvCxnSpPr/>
            <p:nvPr/>
          </p:nvCxnSpPr>
          <p:spPr>
            <a:xfrm>
              <a:off x="2814383" y="4708272"/>
              <a:ext cx="1569609" cy="0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61E5173-F31F-46A4-A3A9-7E770B12F066}"/>
                </a:ext>
              </a:extLst>
            </p:cNvPr>
            <p:cNvCxnSpPr/>
            <p:nvPr/>
          </p:nvCxnSpPr>
          <p:spPr>
            <a:xfrm flipV="1">
              <a:off x="4383126" y="3889687"/>
              <a:ext cx="1979424" cy="818586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D60728A-6C41-47BC-A7A6-79D40E62B38C}"/>
                </a:ext>
              </a:extLst>
            </p:cNvPr>
            <p:cNvCxnSpPr/>
            <p:nvPr/>
          </p:nvCxnSpPr>
          <p:spPr>
            <a:xfrm flipV="1">
              <a:off x="6306505" y="1708925"/>
              <a:ext cx="1415154" cy="2220403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C3177D8-092A-4741-9D49-F0C7A8884E0C}"/>
                </a:ext>
              </a:extLst>
            </p:cNvPr>
            <p:cNvCxnSpPr/>
            <p:nvPr/>
          </p:nvCxnSpPr>
          <p:spPr>
            <a:xfrm>
              <a:off x="7690990" y="1695787"/>
              <a:ext cx="1569609" cy="0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37FA996-FD7B-439D-9304-20AAAFC43CF9}"/>
                </a:ext>
              </a:extLst>
            </p:cNvPr>
            <p:cNvCxnSpPr/>
            <p:nvPr/>
          </p:nvCxnSpPr>
          <p:spPr>
            <a:xfrm>
              <a:off x="3300567" y="6134287"/>
              <a:ext cx="1569609" cy="0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86D128-A59C-454A-AE26-B2AEC2C0F6CB}"/>
                </a:ext>
              </a:extLst>
            </p:cNvPr>
            <p:cNvCxnSpPr/>
            <p:nvPr/>
          </p:nvCxnSpPr>
          <p:spPr>
            <a:xfrm>
              <a:off x="3300567" y="1695787"/>
              <a:ext cx="1569609" cy="0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3EE1B90-924F-4AA0-B2B2-7F90817B231E}"/>
                </a:ext>
              </a:extLst>
            </p:cNvPr>
            <p:cNvCxnSpPr/>
            <p:nvPr/>
          </p:nvCxnSpPr>
          <p:spPr>
            <a:xfrm>
              <a:off x="2793045" y="4724035"/>
              <a:ext cx="506655" cy="1410252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263F4D-C833-4152-92C8-ECE94DA5AA4E}"/>
                </a:ext>
              </a:extLst>
            </p:cNvPr>
            <p:cNvCxnSpPr/>
            <p:nvPr/>
          </p:nvCxnSpPr>
          <p:spPr>
            <a:xfrm flipH="1" flipV="1">
              <a:off x="4852310" y="1678781"/>
              <a:ext cx="1448501" cy="2242825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EC3A984-3839-4612-8A25-58FB3BF4C42A}"/>
                </a:ext>
              </a:extLst>
            </p:cNvPr>
            <p:cNvCxnSpPr/>
            <p:nvPr/>
          </p:nvCxnSpPr>
          <p:spPr>
            <a:xfrm flipV="1">
              <a:off x="4873613" y="3921605"/>
              <a:ext cx="1425151" cy="2198211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64F00F2-8826-4EB3-B1C0-E50E6B3A48D0}"/>
                </a:ext>
              </a:extLst>
            </p:cNvPr>
            <p:cNvCxnSpPr/>
            <p:nvPr/>
          </p:nvCxnSpPr>
          <p:spPr>
            <a:xfrm flipV="1">
              <a:off x="6306504" y="2292601"/>
              <a:ext cx="1920044" cy="1629003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1F6AD58-4092-448A-A769-F8AF4ADB8F20}"/>
                </a:ext>
              </a:extLst>
            </p:cNvPr>
            <p:cNvCxnSpPr/>
            <p:nvPr/>
          </p:nvCxnSpPr>
          <p:spPr>
            <a:xfrm>
              <a:off x="4386954" y="2320778"/>
              <a:ext cx="1911810" cy="1608550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D16AF01-996D-4CFC-BCE3-BD8A1073893D}"/>
                </a:ext>
              </a:extLst>
            </p:cNvPr>
            <p:cNvGrpSpPr/>
            <p:nvPr/>
          </p:nvGrpSpPr>
          <p:grpSpPr>
            <a:xfrm>
              <a:off x="3562085" y="5187984"/>
              <a:ext cx="1079847" cy="777932"/>
              <a:chOff x="8290358" y="2705101"/>
              <a:chExt cx="1080000" cy="778042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0082A658-01E0-4BBB-BD61-61A61D45F97C}"/>
                  </a:ext>
                </a:extLst>
              </p:cNvPr>
              <p:cNvSpPr/>
              <p:nvPr/>
            </p:nvSpPr>
            <p:spPr>
              <a:xfrm>
                <a:off x="8442539" y="2705101"/>
                <a:ext cx="778042" cy="77804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96215">
                  <a:defRPr/>
                </a:pPr>
                <a:endParaRPr lang="en-GB" sz="1765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122" name="Diagram 121">
                <a:extLst>
                  <a:ext uri="{FF2B5EF4-FFF2-40B4-BE49-F238E27FC236}">
                    <a16:creationId xmlns:a16="http://schemas.microsoft.com/office/drawing/2014/main" id="{F3096984-3375-4E4D-A463-1516E78F4F36}"/>
                  </a:ext>
                </a:extLst>
              </p:cNvPr>
              <p:cNvGraphicFramePr/>
              <p:nvPr>
                <p:extLst/>
              </p:nvPr>
            </p:nvGraphicFramePr>
            <p:xfrm>
              <a:off x="8290358" y="2755166"/>
              <a:ext cx="1080000" cy="68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0D97DA6-D47D-4F4B-9556-838AA1B41652}"/>
                </a:ext>
              </a:extLst>
            </p:cNvPr>
            <p:cNvGrpSpPr/>
            <p:nvPr/>
          </p:nvGrpSpPr>
          <p:grpSpPr>
            <a:xfrm>
              <a:off x="8035209" y="1702489"/>
              <a:ext cx="777932" cy="1079847"/>
              <a:chOff x="7559471" y="2559928"/>
              <a:chExt cx="778042" cy="1080000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7A3CE98E-54DD-46B5-8A9A-A2408A6E4FE7}"/>
                  </a:ext>
                </a:extLst>
              </p:cNvPr>
              <p:cNvSpPr/>
              <p:nvPr/>
            </p:nvSpPr>
            <p:spPr>
              <a:xfrm>
                <a:off x="7559471" y="2705101"/>
                <a:ext cx="778042" cy="77804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96215">
                  <a:defRPr/>
                </a:pPr>
                <a:endParaRPr lang="en-GB" sz="1765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120" name="Diagram 119">
                <a:extLst>
                  <a:ext uri="{FF2B5EF4-FFF2-40B4-BE49-F238E27FC236}">
                    <a16:creationId xmlns:a16="http://schemas.microsoft.com/office/drawing/2014/main" id="{FB1C10C6-F22D-4570-8A56-F4F6D3BA1BEE}"/>
                  </a:ext>
                </a:extLst>
              </p:cNvPr>
              <p:cNvGraphicFramePr/>
              <p:nvPr>
                <p:extLst/>
              </p:nvPr>
            </p:nvGraphicFramePr>
            <p:xfrm>
              <a:off x="7585281" y="2559928"/>
              <a:ext cx="720000" cy="108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501B6D4-69E5-44EF-BB5C-D93A664A0832}"/>
                </a:ext>
              </a:extLst>
            </p:cNvPr>
            <p:cNvGrpSpPr/>
            <p:nvPr/>
          </p:nvGrpSpPr>
          <p:grpSpPr>
            <a:xfrm>
              <a:off x="3578843" y="1814244"/>
              <a:ext cx="1079847" cy="777932"/>
              <a:chOff x="7408118" y="3567362"/>
              <a:chExt cx="1080000" cy="778042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53025DC-EC49-42C9-A538-D33158AEE0B1}"/>
                  </a:ext>
                </a:extLst>
              </p:cNvPr>
              <p:cNvSpPr/>
              <p:nvPr/>
            </p:nvSpPr>
            <p:spPr>
              <a:xfrm>
                <a:off x="7559471" y="3567362"/>
                <a:ext cx="778042" cy="77804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96215">
                  <a:defRPr/>
                </a:pPr>
                <a:endParaRPr lang="en-GB" sz="1765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118" name="Diagram 117">
                <a:extLst>
                  <a:ext uri="{FF2B5EF4-FFF2-40B4-BE49-F238E27FC236}">
                    <a16:creationId xmlns:a16="http://schemas.microsoft.com/office/drawing/2014/main" id="{E6EAD5D5-F99C-4D82-BE7F-D070C656444E}"/>
                  </a:ext>
                </a:extLst>
              </p:cNvPr>
              <p:cNvGraphicFramePr/>
              <p:nvPr>
                <p:extLst/>
              </p:nvPr>
            </p:nvGraphicFramePr>
            <p:xfrm>
              <a:off x="7408118" y="3593698"/>
              <a:ext cx="1080000" cy="72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4" r:lo="rId15" r:qs="rId16" r:cs="rId17"/>
              </a:graphicData>
            </a:graphic>
          </p:graphicFrame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E021A63-6451-4AC1-BDFB-06AAE36E3C24}"/>
                </a:ext>
              </a:extLst>
            </p:cNvPr>
            <p:cNvGrpSpPr/>
            <p:nvPr/>
          </p:nvGrpSpPr>
          <p:grpSpPr>
            <a:xfrm>
              <a:off x="2614352" y="1286122"/>
              <a:ext cx="777932" cy="777932"/>
              <a:chOff x="2986088" y="3567362"/>
              <a:chExt cx="778042" cy="778042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ED006BAB-4524-4468-B703-0688A8CB26D6}"/>
                  </a:ext>
                </a:extLst>
              </p:cNvPr>
              <p:cNvSpPr/>
              <p:nvPr/>
            </p:nvSpPr>
            <p:spPr>
              <a:xfrm>
                <a:off x="2986088" y="3567362"/>
                <a:ext cx="778042" cy="77804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96215">
                  <a:defRPr/>
                </a:pPr>
                <a:endParaRPr lang="en-GB" sz="1765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A35D3978-3C79-4112-9019-F85A66A33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4719" y="3723183"/>
                <a:ext cx="465286" cy="465286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6C783D0-8900-4154-90FF-9CE7FE7796CD}"/>
                </a:ext>
              </a:extLst>
            </p:cNvPr>
            <p:cNvGrpSpPr/>
            <p:nvPr/>
          </p:nvGrpSpPr>
          <p:grpSpPr>
            <a:xfrm>
              <a:off x="2373459" y="2709458"/>
              <a:ext cx="803740" cy="794717"/>
              <a:chOff x="10113425" y="3530904"/>
              <a:chExt cx="803854" cy="794830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E28B2168-53A4-4492-B503-83115AED642F}"/>
                  </a:ext>
                </a:extLst>
              </p:cNvPr>
              <p:cNvSpPr/>
              <p:nvPr/>
            </p:nvSpPr>
            <p:spPr>
              <a:xfrm rot="5400000">
                <a:off x="10113425" y="3535656"/>
                <a:ext cx="778042" cy="77804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96215">
                  <a:defRPr/>
                </a:pPr>
                <a:endParaRPr lang="en-GB" sz="1765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DD7FE6FA-B65B-41ED-83BF-1BEB498F62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22449" y="3530904"/>
                <a:ext cx="794830" cy="794830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4D2F992-9CB9-453A-9C1D-653BB05EE5FB}"/>
                </a:ext>
              </a:extLst>
            </p:cNvPr>
            <p:cNvGrpSpPr/>
            <p:nvPr/>
          </p:nvGrpSpPr>
          <p:grpSpPr>
            <a:xfrm>
              <a:off x="757689" y="2983959"/>
              <a:ext cx="777932" cy="777932"/>
              <a:chOff x="5681540" y="2652588"/>
              <a:chExt cx="778042" cy="77804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C47B202-6212-4D9B-B3C9-EA08211DFB02}"/>
                  </a:ext>
                </a:extLst>
              </p:cNvPr>
              <p:cNvSpPr/>
              <p:nvPr/>
            </p:nvSpPr>
            <p:spPr>
              <a:xfrm rot="5400000">
                <a:off x="5681540" y="2652588"/>
                <a:ext cx="778042" cy="77804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96215">
                  <a:defRPr/>
                </a:pPr>
                <a:endParaRPr lang="en-GB" sz="1765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7F9C0B48-7A0F-48B0-B820-B401A1ED9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0137" y="2809206"/>
                <a:ext cx="480847" cy="480847"/>
              </a:xfrm>
              <a:prstGeom prst="rect">
                <a:avLst/>
              </a:prstGeom>
            </p:spPr>
          </p:pic>
        </p:grpSp>
        <p:sp>
          <p:nvSpPr>
            <p:cNvPr id="36" name="Rounded Rectangle 318">
              <a:extLst>
                <a:ext uri="{FF2B5EF4-FFF2-40B4-BE49-F238E27FC236}">
                  <a16:creationId xmlns:a16="http://schemas.microsoft.com/office/drawing/2014/main" id="{C7BC75D4-9755-44CC-A67B-6B01F881C139}"/>
                </a:ext>
              </a:extLst>
            </p:cNvPr>
            <p:cNvSpPr/>
            <p:nvPr/>
          </p:nvSpPr>
          <p:spPr>
            <a:xfrm>
              <a:off x="4537456" y="2731956"/>
              <a:ext cx="847228" cy="256846"/>
            </a:xfrm>
            <a:prstGeom prst="round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6215">
                <a:defRPr/>
              </a:pPr>
              <a:r>
                <a:rPr lang="en-GB" sz="1153" kern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</a:t>
              </a:r>
              <a:r>
                <a:rPr lang="en-GB" sz="1153" kern="0" err="1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anager</a:t>
              </a:r>
              <a:endParaRPr lang="en-GB" sz="1153" kern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7" name="Rounded Rectangle 320">
              <a:extLst>
                <a:ext uri="{FF2B5EF4-FFF2-40B4-BE49-F238E27FC236}">
                  <a16:creationId xmlns:a16="http://schemas.microsoft.com/office/drawing/2014/main" id="{DC15BFC0-81E7-4522-908A-3D002F7C8F6C}"/>
                </a:ext>
              </a:extLst>
            </p:cNvPr>
            <p:cNvSpPr/>
            <p:nvPr/>
          </p:nvSpPr>
          <p:spPr>
            <a:xfrm>
              <a:off x="3656867" y="4559584"/>
              <a:ext cx="972514" cy="256846"/>
            </a:xfrm>
            <a:prstGeom prst="round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6215">
                <a:defRPr/>
              </a:pPr>
              <a:r>
                <a:rPr lang="en-GB" sz="1153" kern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memberOf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B0B21D7-D18D-49B3-99C1-29AD2907E36A}"/>
                </a:ext>
              </a:extLst>
            </p:cNvPr>
            <p:cNvGrpSpPr/>
            <p:nvPr/>
          </p:nvGrpSpPr>
          <p:grpSpPr>
            <a:xfrm>
              <a:off x="6292105" y="2991232"/>
              <a:ext cx="5182791" cy="2113425"/>
              <a:chOff x="6162902" y="2550030"/>
              <a:chExt cx="5286717" cy="2155804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A12160DE-C24E-461D-82F6-7E0150CF6C2D}"/>
                  </a:ext>
                </a:extLst>
              </p:cNvPr>
              <p:cNvCxnSpPr/>
              <p:nvPr/>
            </p:nvCxnSpPr>
            <p:spPr>
              <a:xfrm>
                <a:off x="8144630" y="4310988"/>
                <a:ext cx="16764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72C6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FD65F6B0-449B-44CE-B434-780C1C91403B}"/>
                  </a:ext>
                </a:extLst>
              </p:cNvPr>
              <p:cNvCxnSpPr/>
              <p:nvPr/>
            </p:nvCxnSpPr>
            <p:spPr>
              <a:xfrm flipH="1" flipV="1">
                <a:off x="6162902" y="3491183"/>
                <a:ext cx="1981728" cy="819805"/>
              </a:xfrm>
              <a:prstGeom prst="line">
                <a:avLst/>
              </a:prstGeom>
              <a:noFill/>
              <a:ln w="38100" cap="flat" cmpd="sng" algn="ctr">
                <a:solidFill>
                  <a:srgbClr val="0072C6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5C467A54-1E20-4514-9F87-275BF8036A59}"/>
                  </a:ext>
                </a:extLst>
              </p:cNvPr>
              <p:cNvCxnSpPr/>
              <p:nvPr/>
            </p:nvCxnSpPr>
            <p:spPr>
              <a:xfrm>
                <a:off x="6177590" y="3499059"/>
                <a:ext cx="2043240" cy="989"/>
              </a:xfrm>
              <a:prstGeom prst="line">
                <a:avLst/>
              </a:prstGeom>
              <a:noFill/>
              <a:ln w="38100" cap="flat" cmpd="sng" algn="ctr">
                <a:solidFill>
                  <a:srgbClr val="0072C6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DCCD3C91-AE69-462C-B609-898CE2CB9B9D}"/>
                  </a:ext>
                </a:extLst>
              </p:cNvPr>
              <p:cNvGrpSpPr/>
              <p:nvPr/>
            </p:nvGrpSpPr>
            <p:grpSpPr>
              <a:xfrm>
                <a:off x="9699616" y="3912303"/>
                <a:ext cx="793531" cy="793531"/>
                <a:chOff x="2986088" y="3567362"/>
                <a:chExt cx="778042" cy="778042"/>
              </a:xfrm>
            </p:grpSpPr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798C4299-27E1-4D5A-88CD-255CFDEE8C7E}"/>
                    </a:ext>
                  </a:extLst>
                </p:cNvPr>
                <p:cNvSpPr/>
                <p:nvPr/>
              </p:nvSpPr>
              <p:spPr>
                <a:xfrm>
                  <a:off x="2986088" y="3567362"/>
                  <a:ext cx="778042" cy="77804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472C4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896215">
                    <a:defRPr/>
                  </a:pPr>
                  <a:endParaRPr lang="en-GB" sz="1765" kern="0">
                    <a:solidFill>
                      <a:srgbClr val="D83B01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110" name="Picture 109">
                  <a:extLst>
                    <a:ext uri="{FF2B5EF4-FFF2-40B4-BE49-F238E27FC236}">
                      <a16:creationId xmlns:a16="http://schemas.microsoft.com/office/drawing/2014/main" id="{76DC1A24-A35B-4B93-9D51-000EEB17D8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34719" y="3723183"/>
                  <a:ext cx="465286" cy="465286"/>
                </a:xfrm>
                <a:prstGeom prst="rect">
                  <a:avLst/>
                </a:prstGeom>
              </p:spPr>
            </p:pic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B8EDA6EB-8906-4156-A7EB-39D3905BF31E}"/>
                  </a:ext>
                </a:extLst>
              </p:cNvPr>
              <p:cNvGrpSpPr/>
              <p:nvPr/>
            </p:nvGrpSpPr>
            <p:grpSpPr>
              <a:xfrm>
                <a:off x="7961591" y="3127256"/>
                <a:ext cx="793531" cy="793531"/>
                <a:chOff x="3869156" y="2705101"/>
                <a:chExt cx="778042" cy="77804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126E596D-6068-45FC-BBD8-AD5B6FFE1033}"/>
                    </a:ext>
                  </a:extLst>
                </p:cNvPr>
                <p:cNvSpPr/>
                <p:nvPr/>
              </p:nvSpPr>
              <p:spPr>
                <a:xfrm>
                  <a:off x="3869156" y="2705101"/>
                  <a:ext cx="778042" cy="77804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472C4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896215">
                    <a:defRPr/>
                  </a:pPr>
                  <a:endParaRPr lang="en-GB" sz="1765" kern="0">
                    <a:solidFill>
                      <a:srgbClr val="D83B01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108" name="Picture 107">
                  <a:extLst>
                    <a:ext uri="{FF2B5EF4-FFF2-40B4-BE49-F238E27FC236}">
                      <a16:creationId xmlns:a16="http://schemas.microsoft.com/office/drawing/2014/main" id="{55A74A0E-A067-4261-AE16-A6DC4DBA1A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5003" y="2870452"/>
                  <a:ext cx="465221" cy="465221"/>
                </a:xfrm>
                <a:prstGeom prst="rect">
                  <a:avLst/>
                </a:prstGeom>
              </p:spPr>
            </p:pic>
          </p:grpSp>
          <p:sp>
            <p:nvSpPr>
              <p:cNvPr id="106" name="Title 1">
                <a:extLst>
                  <a:ext uri="{FF2B5EF4-FFF2-40B4-BE49-F238E27FC236}">
                    <a16:creationId xmlns:a16="http://schemas.microsoft.com/office/drawing/2014/main" id="{0C26B572-08F2-4B47-9365-452CDFDB40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9205" y="2550030"/>
                <a:ext cx="1260414" cy="361486"/>
              </a:xfrm>
              <a:prstGeom prst="rect">
                <a:avLst/>
              </a:prstGeom>
            </p:spPr>
            <p:txBody>
              <a:bodyPr vert="horz" lIns="89630" tIns="44814" rIns="89630" bIns="44814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896215">
                  <a:lnSpc>
                    <a:spcPct val="150000"/>
                  </a:lnSpc>
                  <a:defRPr/>
                </a:pPr>
                <a:r>
                  <a:rPr lang="en-US" sz="1961">
                    <a:solidFill>
                      <a:srgbClr val="D83B0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DEVICES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C5C4B-B486-430C-A6EE-622D5DB761ED}"/>
                </a:ext>
              </a:extLst>
            </p:cNvPr>
            <p:cNvGrpSpPr/>
            <p:nvPr/>
          </p:nvGrpSpPr>
          <p:grpSpPr>
            <a:xfrm>
              <a:off x="5529899" y="3921605"/>
              <a:ext cx="1442364" cy="2623784"/>
              <a:chOff x="5385413" y="3499060"/>
              <a:chExt cx="1471286" cy="2676396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C436CD24-2584-4BC2-A825-08DEEF24716A}"/>
                  </a:ext>
                </a:extLst>
              </p:cNvPr>
              <p:cNvCxnSpPr/>
              <p:nvPr/>
            </p:nvCxnSpPr>
            <p:spPr>
              <a:xfrm flipH="1" flipV="1">
                <a:off x="6162902" y="3499060"/>
                <a:ext cx="8882" cy="1920746"/>
              </a:xfrm>
              <a:prstGeom prst="line">
                <a:avLst/>
              </a:prstGeom>
              <a:noFill/>
              <a:ln w="38100" cap="flat" cmpd="sng" algn="ctr">
                <a:solidFill>
                  <a:srgbClr val="0072C6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656B8B39-3DA7-41FF-BF4C-83B98773ECEA}"/>
                  </a:ext>
                </a:extLst>
              </p:cNvPr>
              <p:cNvGrpSpPr/>
              <p:nvPr/>
            </p:nvGrpSpPr>
            <p:grpSpPr>
              <a:xfrm>
                <a:off x="5761037" y="5027783"/>
                <a:ext cx="793531" cy="793531"/>
                <a:chOff x="5681540" y="2652588"/>
                <a:chExt cx="778042" cy="778042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EE8B8172-8B96-41CE-8D67-098302BDF1AD}"/>
                    </a:ext>
                  </a:extLst>
                </p:cNvPr>
                <p:cNvSpPr/>
                <p:nvPr/>
              </p:nvSpPr>
              <p:spPr>
                <a:xfrm rot="5400000">
                  <a:off x="5681540" y="2652588"/>
                  <a:ext cx="778042" cy="77804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472C4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896215">
                    <a:defRPr/>
                  </a:pPr>
                  <a:endParaRPr lang="en-GB" sz="1765" kern="0">
                    <a:solidFill>
                      <a:srgbClr val="D83B01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4EC5D0BC-79C5-4BB7-9304-25C0A944CA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0137" y="2809206"/>
                  <a:ext cx="480847" cy="480847"/>
                </a:xfrm>
                <a:prstGeom prst="rect">
                  <a:avLst/>
                </a:prstGeom>
              </p:spPr>
            </p:pic>
          </p:grpSp>
          <p:sp>
            <p:nvSpPr>
              <p:cNvPr id="98" name="Title 1">
                <a:extLst>
                  <a:ext uri="{FF2B5EF4-FFF2-40B4-BE49-F238E27FC236}">
                    <a16:creationId xmlns:a16="http://schemas.microsoft.com/office/drawing/2014/main" id="{97FDB327-2E6E-4949-A318-3646E97D97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85413" y="5813970"/>
                <a:ext cx="1471286" cy="361486"/>
              </a:xfrm>
              <a:prstGeom prst="rect">
                <a:avLst/>
              </a:prstGeom>
            </p:spPr>
            <p:txBody>
              <a:bodyPr vert="horz" lIns="89630" tIns="44814" rIns="89630" bIns="44814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896215">
                  <a:lnSpc>
                    <a:spcPct val="150000"/>
                  </a:lnSpc>
                  <a:defRPr/>
                </a:pPr>
                <a:r>
                  <a:rPr lang="en-US" sz="1961">
                    <a:solidFill>
                      <a:srgbClr val="D83B0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MESSAGES</a:t>
                </a:r>
              </a:p>
            </p:txBody>
          </p:sp>
        </p:grpSp>
        <p:sp>
          <p:nvSpPr>
            <p:cNvPr id="40" name="Rounded Rectangle 329">
              <a:extLst>
                <a:ext uri="{FF2B5EF4-FFF2-40B4-BE49-F238E27FC236}">
                  <a16:creationId xmlns:a16="http://schemas.microsoft.com/office/drawing/2014/main" id="{BD949F9C-26D2-4A71-9604-C8913E837715}"/>
                </a:ext>
              </a:extLst>
            </p:cNvPr>
            <p:cNvSpPr/>
            <p:nvPr/>
          </p:nvSpPr>
          <p:spPr>
            <a:xfrm>
              <a:off x="4281853" y="4914978"/>
              <a:ext cx="1134421" cy="256846"/>
            </a:xfrm>
            <a:prstGeom prst="round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6215">
                <a:defRPr/>
              </a:pPr>
              <a:r>
                <a:rPr lang="en-GB" sz="1153" kern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workingWith</a:t>
              </a:r>
            </a:p>
          </p:txBody>
        </p:sp>
        <p:sp>
          <p:nvSpPr>
            <p:cNvPr id="41" name="Rounded Rectangle 330">
              <a:extLst>
                <a:ext uri="{FF2B5EF4-FFF2-40B4-BE49-F238E27FC236}">
                  <a16:creationId xmlns:a16="http://schemas.microsoft.com/office/drawing/2014/main" id="{1B23CD6F-687A-4CF5-BAF6-4AFF47A1A23E}"/>
                </a:ext>
              </a:extLst>
            </p:cNvPr>
            <p:cNvSpPr/>
            <p:nvPr/>
          </p:nvSpPr>
          <p:spPr>
            <a:xfrm>
              <a:off x="6944279" y="1533301"/>
              <a:ext cx="1357287" cy="256846"/>
            </a:xfrm>
            <a:prstGeom prst="round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6215">
                <a:defRPr/>
              </a:pPr>
              <a:r>
                <a:rPr lang="en-GB" sz="1153" kern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Shared with me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68BC1E8-CA93-484B-AB30-AB63E2A64C48}"/>
                </a:ext>
              </a:extLst>
            </p:cNvPr>
            <p:cNvGrpSpPr/>
            <p:nvPr/>
          </p:nvGrpSpPr>
          <p:grpSpPr>
            <a:xfrm>
              <a:off x="6362550" y="2991232"/>
              <a:ext cx="3515771" cy="898453"/>
              <a:chOff x="6234760" y="2550030"/>
              <a:chExt cx="3586270" cy="916470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E6D064E-6EDE-4325-8762-CEA89BA6B540}"/>
                  </a:ext>
                </a:extLst>
              </p:cNvPr>
              <p:cNvCxnSpPr/>
              <p:nvPr/>
            </p:nvCxnSpPr>
            <p:spPr>
              <a:xfrm>
                <a:off x="8219947" y="2671843"/>
                <a:ext cx="1601083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72C6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8F309BB-B03B-4F66-B7B6-096218ED58A3}"/>
                  </a:ext>
                </a:extLst>
              </p:cNvPr>
              <p:cNvCxnSpPr/>
              <p:nvPr/>
            </p:nvCxnSpPr>
            <p:spPr>
              <a:xfrm flipH="1">
                <a:off x="6234760" y="2671842"/>
                <a:ext cx="2008815" cy="794658"/>
              </a:xfrm>
              <a:prstGeom prst="line">
                <a:avLst/>
              </a:prstGeom>
              <a:noFill/>
              <a:ln w="38100" cap="flat" cmpd="sng" algn="ctr">
                <a:solidFill>
                  <a:srgbClr val="0072C6"/>
                </a:solidFill>
                <a:prstDash val="solid"/>
                <a:miter lim="800000"/>
              </a:ln>
              <a:effectLst/>
            </p:spPr>
          </p:cxnSp>
          <p:sp>
            <p:nvSpPr>
              <p:cNvPr id="95" name="Rounded Rectangle 319">
                <a:extLst>
                  <a:ext uri="{FF2B5EF4-FFF2-40B4-BE49-F238E27FC236}">
                    <a16:creationId xmlns:a16="http://schemas.microsoft.com/office/drawing/2014/main" id="{2FB82D1F-AF15-451C-B666-27C2E240752C}"/>
                  </a:ext>
                </a:extLst>
              </p:cNvPr>
              <p:cNvSpPr/>
              <p:nvPr/>
            </p:nvSpPr>
            <p:spPr>
              <a:xfrm>
                <a:off x="7561933" y="2550030"/>
                <a:ext cx="1496372" cy="261996"/>
              </a:xfrm>
              <a:prstGeom prst="round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rgbClr val="0072C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96215">
                  <a:defRPr/>
                </a:pPr>
                <a:r>
                  <a:rPr lang="en-GB" sz="1153" kern="0" dirty="0" err="1">
                    <a:solidFill>
                      <a:srgbClr val="0072C6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registeredOwner</a:t>
                </a:r>
                <a:endParaRPr lang="en-GB" sz="1153" kern="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B669BA2-42FF-4DCD-A39D-7B66C4DFD664}"/>
                </a:ext>
              </a:extLst>
            </p:cNvPr>
            <p:cNvGrpSpPr/>
            <p:nvPr/>
          </p:nvGrpSpPr>
          <p:grpSpPr>
            <a:xfrm>
              <a:off x="8837476" y="1278780"/>
              <a:ext cx="777932" cy="777932"/>
              <a:chOff x="3869156" y="2705101"/>
              <a:chExt cx="778042" cy="778042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270BC64-735B-41AE-970B-A7791BFC72CD}"/>
                  </a:ext>
                </a:extLst>
              </p:cNvPr>
              <p:cNvSpPr/>
              <p:nvPr/>
            </p:nvSpPr>
            <p:spPr>
              <a:xfrm>
                <a:off x="3869156" y="2705101"/>
                <a:ext cx="778042" cy="77804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96215">
                  <a:defRPr/>
                </a:pPr>
                <a:endParaRPr lang="en-GB" sz="1765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F2B30231-4A52-419F-97B6-524859E1D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5003" y="2870452"/>
                <a:ext cx="465221" cy="465221"/>
              </a:xfrm>
              <a:prstGeom prst="rect">
                <a:avLst/>
              </a:prstGeom>
            </p:spPr>
          </p:pic>
        </p:grpSp>
        <p:sp>
          <p:nvSpPr>
            <p:cNvPr id="44" name="Title 1">
              <a:extLst>
                <a:ext uri="{FF2B5EF4-FFF2-40B4-BE49-F238E27FC236}">
                  <a16:creationId xmlns:a16="http://schemas.microsoft.com/office/drawing/2014/main" id="{72F967C8-026D-4B35-886E-1421C5C4B167}"/>
                </a:ext>
              </a:extLst>
            </p:cNvPr>
            <p:cNvSpPr txBox="1">
              <a:spLocks/>
            </p:cNvSpPr>
            <p:nvPr/>
          </p:nvSpPr>
          <p:spPr>
            <a:xfrm>
              <a:off x="2799570" y="6527258"/>
              <a:ext cx="859176" cy="354380"/>
            </a:xfrm>
            <a:prstGeom prst="rect">
              <a:avLst/>
            </a:prstGeom>
          </p:spPr>
          <p:txBody>
            <a:bodyPr vert="horz" lIns="89630" tIns="44814" rIns="89630" bIns="44814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896215">
                <a:lnSpc>
                  <a:spcPct val="150000"/>
                </a:lnSpc>
                <a:defRPr/>
              </a:pPr>
              <a:r>
                <a:rPr lang="en-US" sz="1961">
                  <a:solidFill>
                    <a:srgbClr val="D83B0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FILES</a:t>
              </a:r>
            </a:p>
          </p:txBody>
        </p:sp>
        <p:sp>
          <p:nvSpPr>
            <p:cNvPr id="45" name="Title 1">
              <a:extLst>
                <a:ext uri="{FF2B5EF4-FFF2-40B4-BE49-F238E27FC236}">
                  <a16:creationId xmlns:a16="http://schemas.microsoft.com/office/drawing/2014/main" id="{5D4BCD8D-4717-49F6-99E3-D74449BB4269}"/>
                </a:ext>
              </a:extLst>
            </p:cNvPr>
            <p:cNvSpPr txBox="1">
              <a:spLocks/>
            </p:cNvSpPr>
            <p:nvPr/>
          </p:nvSpPr>
          <p:spPr>
            <a:xfrm>
              <a:off x="297421" y="2437894"/>
              <a:ext cx="2181466" cy="354380"/>
            </a:xfrm>
            <a:prstGeom prst="rect">
              <a:avLst/>
            </a:prstGeom>
          </p:spPr>
          <p:txBody>
            <a:bodyPr vert="horz" lIns="89630" tIns="44814" rIns="89630" bIns="44814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896215">
                <a:lnSpc>
                  <a:spcPct val="150000"/>
                </a:lnSpc>
                <a:defRPr/>
              </a:pPr>
              <a:r>
                <a:rPr lang="en-US" sz="1961">
                  <a:solidFill>
                    <a:srgbClr val="D83B0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CONVERSATIONS</a:t>
              </a:r>
            </a:p>
          </p:txBody>
        </p:sp>
        <p:sp>
          <p:nvSpPr>
            <p:cNvPr id="46" name="Rounded Rectangle 342">
              <a:extLst>
                <a:ext uri="{FF2B5EF4-FFF2-40B4-BE49-F238E27FC236}">
                  <a16:creationId xmlns:a16="http://schemas.microsoft.com/office/drawing/2014/main" id="{27810D0B-54E6-4917-B06B-6E568BAE99BE}"/>
                </a:ext>
              </a:extLst>
            </p:cNvPr>
            <p:cNvSpPr/>
            <p:nvPr/>
          </p:nvSpPr>
          <p:spPr>
            <a:xfrm>
              <a:off x="4449663" y="5992791"/>
              <a:ext cx="890388" cy="256846"/>
            </a:xfrm>
            <a:prstGeom prst="round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6215">
                <a:defRPr/>
              </a:pPr>
              <a:r>
                <a:rPr lang="en-GB" sz="1153" kern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createdBy</a:t>
              </a:r>
            </a:p>
          </p:txBody>
        </p:sp>
        <p:sp>
          <p:nvSpPr>
            <p:cNvPr id="47" name="Rounded Rectangle 343">
              <a:extLst>
                <a:ext uri="{FF2B5EF4-FFF2-40B4-BE49-F238E27FC236}">
                  <a16:creationId xmlns:a16="http://schemas.microsoft.com/office/drawing/2014/main" id="{F66574A0-FCD7-4569-81B1-FB940DDCF86F}"/>
                </a:ext>
              </a:extLst>
            </p:cNvPr>
            <p:cNvSpPr/>
            <p:nvPr/>
          </p:nvSpPr>
          <p:spPr>
            <a:xfrm>
              <a:off x="7174474" y="2664436"/>
              <a:ext cx="1127090" cy="256846"/>
            </a:xfrm>
            <a:prstGeom prst="round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6215">
                <a:defRPr/>
              </a:pPr>
              <a:r>
                <a:rPr lang="en-GB" sz="1153" kern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workingWith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A115A86-0365-4135-A612-3A4373BA6970}"/>
                </a:ext>
              </a:extLst>
            </p:cNvPr>
            <p:cNvGrpSpPr/>
            <p:nvPr/>
          </p:nvGrpSpPr>
          <p:grpSpPr>
            <a:xfrm>
              <a:off x="2878876" y="5758145"/>
              <a:ext cx="777932" cy="777932"/>
              <a:chOff x="3869156" y="3567362"/>
              <a:chExt cx="778042" cy="778042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84C19DE-5365-445D-AABF-28A077FEAF72}"/>
                  </a:ext>
                </a:extLst>
              </p:cNvPr>
              <p:cNvSpPr/>
              <p:nvPr/>
            </p:nvSpPr>
            <p:spPr>
              <a:xfrm>
                <a:off x="3869156" y="3567362"/>
                <a:ext cx="778042" cy="77804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96215">
                  <a:defRPr/>
                </a:pPr>
                <a:endParaRPr lang="en-GB" sz="1765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1A569D32-3C52-49E3-BADE-427AD5CF6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5003" y="3724695"/>
                <a:ext cx="465286" cy="465286"/>
              </a:xfrm>
              <a:prstGeom prst="rect">
                <a:avLst/>
              </a:prstGeom>
            </p:spPr>
          </p:pic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B502AFC-790A-44B2-97EC-BCB3A77043CD}"/>
                </a:ext>
              </a:extLst>
            </p:cNvPr>
            <p:cNvCxnSpPr/>
            <p:nvPr/>
          </p:nvCxnSpPr>
          <p:spPr>
            <a:xfrm flipV="1">
              <a:off x="4332353" y="3929328"/>
              <a:ext cx="1966412" cy="1968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sp>
          <p:nvSpPr>
            <p:cNvPr id="50" name="Title 1">
              <a:extLst>
                <a:ext uri="{FF2B5EF4-FFF2-40B4-BE49-F238E27FC236}">
                  <a16:creationId xmlns:a16="http://schemas.microsoft.com/office/drawing/2014/main" id="{8BF38161-711C-4111-B015-F6022436A204}"/>
                </a:ext>
              </a:extLst>
            </p:cNvPr>
            <p:cNvSpPr txBox="1">
              <a:spLocks/>
            </p:cNvSpPr>
            <p:nvPr/>
          </p:nvSpPr>
          <p:spPr>
            <a:xfrm>
              <a:off x="2904664" y="3241286"/>
              <a:ext cx="1324182" cy="354380"/>
            </a:xfrm>
            <a:prstGeom prst="rect">
              <a:avLst/>
            </a:prstGeom>
          </p:spPr>
          <p:txBody>
            <a:bodyPr vert="horz" lIns="89630" tIns="44814" rIns="89630" bIns="44814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896215">
                <a:lnSpc>
                  <a:spcPct val="150000"/>
                </a:lnSpc>
                <a:defRPr/>
              </a:pPr>
              <a:r>
                <a:rPr lang="en-US" sz="1961">
                  <a:solidFill>
                    <a:srgbClr val="D83B0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EVENTS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D94421-F5B0-4342-B76C-D9A503CE24CD}"/>
                </a:ext>
              </a:extLst>
            </p:cNvPr>
            <p:cNvGrpSpPr/>
            <p:nvPr/>
          </p:nvGrpSpPr>
          <p:grpSpPr>
            <a:xfrm>
              <a:off x="3859632" y="3511592"/>
              <a:ext cx="796037" cy="779309"/>
              <a:chOff x="10113425" y="2651210"/>
              <a:chExt cx="796150" cy="77942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70234F3-2B9E-433F-A4A6-59DE0FFBE0B4}"/>
                  </a:ext>
                </a:extLst>
              </p:cNvPr>
              <p:cNvSpPr/>
              <p:nvPr/>
            </p:nvSpPr>
            <p:spPr>
              <a:xfrm rot="5400000">
                <a:off x="10113425" y="2652588"/>
                <a:ext cx="778042" cy="77804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96215">
                  <a:defRPr/>
                </a:pPr>
                <a:endParaRPr lang="en-GB" sz="1765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B0A3A51F-0CDE-42D7-91DC-B416DF6F4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0153" y="2651210"/>
                <a:ext cx="779422" cy="779420"/>
              </a:xfrm>
              <a:prstGeom prst="rect">
                <a:avLst/>
              </a:prstGeom>
            </p:spPr>
          </p:pic>
        </p:grpSp>
        <p:sp>
          <p:nvSpPr>
            <p:cNvPr id="52" name="Rounded Rectangle 353">
              <a:extLst>
                <a:ext uri="{FF2B5EF4-FFF2-40B4-BE49-F238E27FC236}">
                  <a16:creationId xmlns:a16="http://schemas.microsoft.com/office/drawing/2014/main" id="{4EE490D0-694E-499C-B8A1-80624927074A}"/>
                </a:ext>
              </a:extLst>
            </p:cNvPr>
            <p:cNvSpPr/>
            <p:nvPr/>
          </p:nvSpPr>
          <p:spPr>
            <a:xfrm>
              <a:off x="4272404" y="1526349"/>
              <a:ext cx="1321917" cy="256846"/>
            </a:xfrm>
            <a:prstGeom prst="round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6215">
                <a:defRPr/>
              </a:pPr>
              <a:r>
                <a:rPr lang="en-GB" sz="1153" kern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trendingAround</a:t>
              </a:r>
            </a:p>
          </p:txBody>
        </p:sp>
        <p:sp>
          <p:nvSpPr>
            <p:cNvPr id="53" name="Title 1">
              <a:extLst>
                <a:ext uri="{FF2B5EF4-FFF2-40B4-BE49-F238E27FC236}">
                  <a16:creationId xmlns:a16="http://schemas.microsoft.com/office/drawing/2014/main" id="{7BFF7365-2B88-4A89-B01D-6776B22D40EC}"/>
                </a:ext>
              </a:extLst>
            </p:cNvPr>
            <p:cNvSpPr txBox="1">
              <a:spLocks/>
            </p:cNvSpPr>
            <p:nvPr/>
          </p:nvSpPr>
          <p:spPr>
            <a:xfrm>
              <a:off x="1826493" y="5434704"/>
              <a:ext cx="1324182" cy="354380"/>
            </a:xfrm>
            <a:prstGeom prst="rect">
              <a:avLst/>
            </a:prstGeom>
          </p:spPr>
          <p:txBody>
            <a:bodyPr vert="horz" lIns="89630" tIns="44814" rIns="89630" bIns="44814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896215">
                <a:lnSpc>
                  <a:spcPct val="150000"/>
                </a:lnSpc>
                <a:defRPr/>
              </a:pPr>
              <a:r>
                <a:rPr lang="en-US" sz="1961">
                  <a:solidFill>
                    <a:srgbClr val="D83B0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GROUPS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DAF69E-A6E7-467F-A117-54E5D5DEF2AD}"/>
                </a:ext>
              </a:extLst>
            </p:cNvPr>
            <p:cNvGrpSpPr/>
            <p:nvPr/>
          </p:nvGrpSpPr>
          <p:grpSpPr>
            <a:xfrm>
              <a:off x="6305271" y="3942464"/>
              <a:ext cx="3360241" cy="2007292"/>
              <a:chOff x="6176332" y="3520337"/>
              <a:chExt cx="3427621" cy="2047542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A498DFB-C70C-4866-9E6E-FC7DA7E141A5}"/>
                  </a:ext>
                </a:extLst>
              </p:cNvPr>
              <p:cNvCxnSpPr/>
              <p:nvPr/>
            </p:nvCxnSpPr>
            <p:spPr>
              <a:xfrm>
                <a:off x="6176332" y="3520337"/>
                <a:ext cx="2043614" cy="1668538"/>
              </a:xfrm>
              <a:prstGeom prst="line">
                <a:avLst/>
              </a:prstGeom>
              <a:noFill/>
              <a:ln w="38100" cap="flat" cmpd="sng" algn="ctr">
                <a:solidFill>
                  <a:srgbClr val="0072C6"/>
                </a:solidFill>
                <a:prstDash val="solid"/>
                <a:miter lim="800000"/>
              </a:ln>
              <a:effectLst/>
            </p:spPr>
          </p:cxnSp>
          <p:sp>
            <p:nvSpPr>
              <p:cNvPr id="83" name="Title 1">
                <a:extLst>
                  <a:ext uri="{FF2B5EF4-FFF2-40B4-BE49-F238E27FC236}">
                    <a16:creationId xmlns:a16="http://schemas.microsoft.com/office/drawing/2014/main" id="{03B5AB6E-E8F6-4930-8B4C-5D4C28A42B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58539" y="4715154"/>
                <a:ext cx="945414" cy="361486"/>
              </a:xfrm>
              <a:prstGeom prst="rect">
                <a:avLst/>
              </a:prstGeom>
            </p:spPr>
            <p:txBody>
              <a:bodyPr vert="horz" lIns="89630" tIns="44814" rIns="89630" bIns="44814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896215">
                  <a:lnSpc>
                    <a:spcPct val="150000"/>
                  </a:lnSpc>
                  <a:defRPr/>
                </a:pPr>
                <a:r>
                  <a:rPr lang="en-US" sz="1961">
                    <a:solidFill>
                      <a:srgbClr val="D83B0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TASKS</a:t>
                </a: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9B0D860C-FEE6-4459-9361-23D2BC5C5E17}"/>
                  </a:ext>
                </a:extLst>
              </p:cNvPr>
              <p:cNvGrpSpPr/>
              <p:nvPr/>
            </p:nvGrpSpPr>
            <p:grpSpPr>
              <a:xfrm>
                <a:off x="7944573" y="4774348"/>
                <a:ext cx="793531" cy="793531"/>
                <a:chOff x="7944573" y="4774348"/>
                <a:chExt cx="793531" cy="793531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395DF08D-5D22-4C87-AAFC-81408914F73A}"/>
                    </a:ext>
                  </a:extLst>
                </p:cNvPr>
                <p:cNvSpPr/>
                <p:nvPr/>
              </p:nvSpPr>
              <p:spPr>
                <a:xfrm rot="5400000">
                  <a:off x="7944573" y="4774348"/>
                  <a:ext cx="793531" cy="79353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472C4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896215">
                    <a:defRPr/>
                  </a:pPr>
                  <a:endParaRPr lang="en-GB" sz="1765" kern="0">
                    <a:solidFill>
                      <a:srgbClr val="D83B01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6" name="Freeform 18">
                  <a:extLst>
                    <a:ext uri="{FF2B5EF4-FFF2-40B4-BE49-F238E27FC236}">
                      <a16:creationId xmlns:a16="http://schemas.microsoft.com/office/drawing/2014/main" id="{51EE0541-263B-494C-B717-9463E210F5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8157628" y="4942053"/>
                  <a:ext cx="412597" cy="436199"/>
                </a:xfrm>
                <a:custGeom>
                  <a:avLst/>
                  <a:gdLst>
                    <a:gd name="T0" fmla="*/ 129 w 246"/>
                    <a:gd name="T1" fmla="*/ 192 h 300"/>
                    <a:gd name="T2" fmla="*/ 43 w 246"/>
                    <a:gd name="T3" fmla="*/ 202 h 300"/>
                    <a:gd name="T4" fmla="*/ 129 w 246"/>
                    <a:gd name="T5" fmla="*/ 126 h 300"/>
                    <a:gd name="T6" fmla="*/ 43 w 246"/>
                    <a:gd name="T7" fmla="*/ 135 h 300"/>
                    <a:gd name="T8" fmla="*/ 129 w 246"/>
                    <a:gd name="T9" fmla="*/ 126 h 300"/>
                    <a:gd name="T10" fmla="*/ 215 w 246"/>
                    <a:gd name="T11" fmla="*/ 101 h 300"/>
                    <a:gd name="T12" fmla="*/ 219 w 246"/>
                    <a:gd name="T13" fmla="*/ 90 h 300"/>
                    <a:gd name="T14" fmla="*/ 208 w 246"/>
                    <a:gd name="T15" fmla="*/ 111 h 300"/>
                    <a:gd name="T16" fmla="*/ 43 w 246"/>
                    <a:gd name="T17" fmla="*/ 92 h 300"/>
                    <a:gd name="T18" fmla="*/ 117 w 246"/>
                    <a:gd name="T19" fmla="*/ 102 h 300"/>
                    <a:gd name="T20" fmla="*/ 43 w 246"/>
                    <a:gd name="T21" fmla="*/ 235 h 300"/>
                    <a:gd name="T22" fmla="*/ 117 w 246"/>
                    <a:gd name="T23" fmla="*/ 226 h 300"/>
                    <a:gd name="T24" fmla="*/ 43 w 246"/>
                    <a:gd name="T25" fmla="*/ 235 h 300"/>
                    <a:gd name="T26" fmla="*/ 11 w 246"/>
                    <a:gd name="T27" fmla="*/ 287 h 300"/>
                    <a:gd name="T28" fmla="*/ 35 w 246"/>
                    <a:gd name="T29" fmla="*/ 36 h 300"/>
                    <a:gd name="T30" fmla="*/ 0 w 246"/>
                    <a:gd name="T31" fmla="*/ 22 h 300"/>
                    <a:gd name="T32" fmla="*/ 219 w 246"/>
                    <a:gd name="T33" fmla="*/ 300 h 300"/>
                    <a:gd name="T34" fmla="*/ 208 w 246"/>
                    <a:gd name="T35" fmla="*/ 173 h 300"/>
                    <a:gd name="T36" fmla="*/ 117 w 246"/>
                    <a:gd name="T37" fmla="*/ 159 h 300"/>
                    <a:gd name="T38" fmla="*/ 43 w 246"/>
                    <a:gd name="T39" fmla="*/ 169 h 300"/>
                    <a:gd name="T40" fmla="*/ 117 w 246"/>
                    <a:gd name="T41" fmla="*/ 159 h 300"/>
                    <a:gd name="T42" fmla="*/ 57 w 246"/>
                    <a:gd name="T43" fmla="*/ 22 h 300"/>
                    <a:gd name="T44" fmla="*/ 86 w 246"/>
                    <a:gd name="T45" fmla="*/ 20 h 300"/>
                    <a:gd name="T46" fmla="*/ 110 w 246"/>
                    <a:gd name="T47" fmla="*/ 0 h 300"/>
                    <a:gd name="T48" fmla="*/ 133 w 246"/>
                    <a:gd name="T49" fmla="*/ 20 h 300"/>
                    <a:gd name="T50" fmla="*/ 162 w 246"/>
                    <a:gd name="T51" fmla="*/ 22 h 300"/>
                    <a:gd name="T52" fmla="*/ 179 w 246"/>
                    <a:gd name="T53" fmla="*/ 43 h 300"/>
                    <a:gd name="T54" fmla="*/ 41 w 246"/>
                    <a:gd name="T55" fmla="*/ 36 h 300"/>
                    <a:gd name="T56" fmla="*/ 110 w 246"/>
                    <a:gd name="T57" fmla="*/ 20 h 300"/>
                    <a:gd name="T58" fmla="*/ 110 w 246"/>
                    <a:gd name="T59" fmla="*/ 11 h 300"/>
                    <a:gd name="T60" fmla="*/ 190 w 246"/>
                    <a:gd name="T61" fmla="*/ 269 h 300"/>
                    <a:gd name="T62" fmla="*/ 29 w 246"/>
                    <a:gd name="T63" fmla="*/ 59 h 300"/>
                    <a:gd name="T64" fmla="*/ 190 w 246"/>
                    <a:gd name="T65" fmla="*/ 71 h 300"/>
                    <a:gd name="T66" fmla="*/ 200 w 246"/>
                    <a:gd name="T67" fmla="*/ 49 h 300"/>
                    <a:gd name="T68" fmla="*/ 19 w 246"/>
                    <a:gd name="T69" fmla="*/ 278 h 300"/>
                    <a:gd name="T70" fmla="*/ 200 w 246"/>
                    <a:gd name="T71" fmla="*/ 185 h 300"/>
                    <a:gd name="T72" fmla="*/ 190 w 246"/>
                    <a:gd name="T73" fmla="*/ 269 h 300"/>
                    <a:gd name="T74" fmla="*/ 190 w 246"/>
                    <a:gd name="T75" fmla="*/ 133 h 300"/>
                    <a:gd name="T76" fmla="*/ 200 w 246"/>
                    <a:gd name="T77" fmla="*/ 124 h 300"/>
                    <a:gd name="T78" fmla="*/ 215 w 246"/>
                    <a:gd name="T79" fmla="*/ 35 h 300"/>
                    <a:gd name="T80" fmla="*/ 219 w 246"/>
                    <a:gd name="T81" fmla="*/ 22 h 300"/>
                    <a:gd name="T82" fmla="*/ 184 w 246"/>
                    <a:gd name="T83" fmla="*/ 36 h 300"/>
                    <a:gd name="T84" fmla="*/ 208 w 246"/>
                    <a:gd name="T85" fmla="*/ 44 h 300"/>
                    <a:gd name="T86" fmla="*/ 246 w 246"/>
                    <a:gd name="T87" fmla="*/ 41 h 300"/>
                    <a:gd name="T88" fmla="*/ 155 w 246"/>
                    <a:gd name="T89" fmla="*/ 134 h 300"/>
                    <a:gd name="T90" fmla="*/ 156 w 246"/>
                    <a:gd name="T91" fmla="*/ 92 h 300"/>
                    <a:gd name="T92" fmla="*/ 218 w 246"/>
                    <a:gd name="T93" fmla="*/ 41 h 300"/>
                    <a:gd name="T94" fmla="*/ 246 w 246"/>
                    <a:gd name="T95" fmla="*/ 107 h 300"/>
                    <a:gd name="T96" fmla="*/ 155 w 246"/>
                    <a:gd name="T97" fmla="*/ 201 h 300"/>
                    <a:gd name="T98" fmla="*/ 156 w 246"/>
                    <a:gd name="T99" fmla="*/ 159 h 300"/>
                    <a:gd name="T100" fmla="*/ 218 w 246"/>
                    <a:gd name="T101" fmla="*/ 107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6" h="300">
                      <a:moveTo>
                        <a:pt x="43" y="192"/>
                      </a:moveTo>
                      <a:cubicBezTo>
                        <a:pt x="129" y="192"/>
                        <a:pt x="129" y="192"/>
                        <a:pt x="129" y="192"/>
                      </a:cubicBezTo>
                      <a:cubicBezTo>
                        <a:pt x="129" y="202"/>
                        <a:pt x="129" y="202"/>
                        <a:pt x="129" y="202"/>
                      </a:cubicBezTo>
                      <a:cubicBezTo>
                        <a:pt x="43" y="202"/>
                        <a:pt x="43" y="202"/>
                        <a:pt x="43" y="202"/>
                      </a:cubicBezTo>
                      <a:lnTo>
                        <a:pt x="43" y="192"/>
                      </a:lnTo>
                      <a:close/>
                      <a:moveTo>
                        <a:pt x="129" y="126"/>
                      </a:moveTo>
                      <a:cubicBezTo>
                        <a:pt x="43" y="126"/>
                        <a:pt x="43" y="126"/>
                        <a:pt x="43" y="126"/>
                      </a:cubicBezTo>
                      <a:cubicBezTo>
                        <a:pt x="43" y="135"/>
                        <a:pt x="43" y="135"/>
                        <a:pt x="43" y="135"/>
                      </a:cubicBezTo>
                      <a:cubicBezTo>
                        <a:pt x="129" y="135"/>
                        <a:pt x="129" y="135"/>
                        <a:pt x="129" y="135"/>
                      </a:cubicBezTo>
                      <a:lnTo>
                        <a:pt x="129" y="126"/>
                      </a:lnTo>
                      <a:close/>
                      <a:moveTo>
                        <a:pt x="208" y="111"/>
                      </a:moveTo>
                      <a:cubicBezTo>
                        <a:pt x="215" y="101"/>
                        <a:pt x="215" y="101"/>
                        <a:pt x="215" y="101"/>
                      </a:cubicBezTo>
                      <a:cubicBezTo>
                        <a:pt x="219" y="101"/>
                        <a:pt x="219" y="101"/>
                        <a:pt x="219" y="101"/>
                      </a:cubicBezTo>
                      <a:cubicBezTo>
                        <a:pt x="219" y="90"/>
                        <a:pt x="219" y="90"/>
                        <a:pt x="219" y="90"/>
                      </a:cubicBezTo>
                      <a:cubicBezTo>
                        <a:pt x="208" y="106"/>
                        <a:pt x="208" y="106"/>
                        <a:pt x="208" y="106"/>
                      </a:cubicBezTo>
                      <a:lnTo>
                        <a:pt x="208" y="111"/>
                      </a:lnTo>
                      <a:close/>
                      <a:moveTo>
                        <a:pt x="117" y="92"/>
                      </a:moveTo>
                      <a:cubicBezTo>
                        <a:pt x="43" y="92"/>
                        <a:pt x="43" y="92"/>
                        <a:pt x="43" y="92"/>
                      </a:cubicBezTo>
                      <a:cubicBezTo>
                        <a:pt x="43" y="102"/>
                        <a:pt x="43" y="102"/>
                        <a:pt x="43" y="102"/>
                      </a:cubicBezTo>
                      <a:cubicBezTo>
                        <a:pt x="117" y="102"/>
                        <a:pt x="117" y="102"/>
                        <a:pt x="117" y="102"/>
                      </a:cubicBezTo>
                      <a:lnTo>
                        <a:pt x="117" y="92"/>
                      </a:lnTo>
                      <a:close/>
                      <a:moveTo>
                        <a:pt x="43" y="235"/>
                      </a:moveTo>
                      <a:cubicBezTo>
                        <a:pt x="117" y="235"/>
                        <a:pt x="117" y="235"/>
                        <a:pt x="117" y="235"/>
                      </a:cubicBezTo>
                      <a:cubicBezTo>
                        <a:pt x="117" y="226"/>
                        <a:pt x="117" y="226"/>
                        <a:pt x="117" y="226"/>
                      </a:cubicBezTo>
                      <a:cubicBezTo>
                        <a:pt x="43" y="226"/>
                        <a:pt x="43" y="226"/>
                        <a:pt x="43" y="226"/>
                      </a:cubicBezTo>
                      <a:lnTo>
                        <a:pt x="43" y="235"/>
                      </a:lnTo>
                      <a:close/>
                      <a:moveTo>
                        <a:pt x="208" y="287"/>
                      </a:moveTo>
                      <a:cubicBezTo>
                        <a:pt x="11" y="287"/>
                        <a:pt x="11" y="287"/>
                        <a:pt x="11" y="287"/>
                      </a:cubicBezTo>
                      <a:cubicBezTo>
                        <a:pt x="11" y="36"/>
                        <a:pt x="11" y="36"/>
                        <a:pt x="11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7" y="31"/>
                        <a:pt x="40" y="26"/>
                        <a:pt x="44" y="22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300"/>
                        <a:pt x="0" y="300"/>
                        <a:pt x="0" y="300"/>
                      </a:cubicBezTo>
                      <a:cubicBezTo>
                        <a:pt x="219" y="300"/>
                        <a:pt x="219" y="300"/>
                        <a:pt x="219" y="300"/>
                      </a:cubicBezTo>
                      <a:cubicBezTo>
                        <a:pt x="219" y="157"/>
                        <a:pt x="219" y="157"/>
                        <a:pt x="219" y="157"/>
                      </a:cubicBezTo>
                      <a:cubicBezTo>
                        <a:pt x="208" y="173"/>
                        <a:pt x="208" y="173"/>
                        <a:pt x="208" y="173"/>
                      </a:cubicBezTo>
                      <a:lnTo>
                        <a:pt x="208" y="287"/>
                      </a:lnTo>
                      <a:close/>
                      <a:moveTo>
                        <a:pt x="117" y="159"/>
                      </a:moveTo>
                      <a:cubicBezTo>
                        <a:pt x="43" y="159"/>
                        <a:pt x="43" y="159"/>
                        <a:pt x="43" y="159"/>
                      </a:cubicBezTo>
                      <a:cubicBezTo>
                        <a:pt x="43" y="169"/>
                        <a:pt x="43" y="169"/>
                        <a:pt x="43" y="169"/>
                      </a:cubicBezTo>
                      <a:cubicBezTo>
                        <a:pt x="117" y="169"/>
                        <a:pt x="117" y="169"/>
                        <a:pt x="117" y="169"/>
                      </a:cubicBezTo>
                      <a:lnTo>
                        <a:pt x="117" y="159"/>
                      </a:lnTo>
                      <a:close/>
                      <a:moveTo>
                        <a:pt x="41" y="36"/>
                      </a:moveTo>
                      <a:cubicBezTo>
                        <a:pt x="43" y="29"/>
                        <a:pt x="50" y="25"/>
                        <a:pt x="57" y="22"/>
                      </a:cubicBezTo>
                      <a:cubicBezTo>
                        <a:pt x="63" y="21"/>
                        <a:pt x="71" y="20"/>
                        <a:pt x="77" y="20"/>
                      </a:cubicBezTo>
                      <a:cubicBezTo>
                        <a:pt x="80" y="20"/>
                        <a:pt x="83" y="20"/>
                        <a:pt x="86" y="20"/>
                      </a:cubicBezTo>
                      <a:cubicBezTo>
                        <a:pt x="87" y="20"/>
                        <a:pt x="88" y="20"/>
                        <a:pt x="89" y="20"/>
                      </a:cubicBezTo>
                      <a:cubicBezTo>
                        <a:pt x="89" y="9"/>
                        <a:pt x="98" y="0"/>
                        <a:pt x="110" y="0"/>
                      </a:cubicBezTo>
                      <a:cubicBezTo>
                        <a:pt x="121" y="0"/>
                        <a:pt x="130" y="9"/>
                        <a:pt x="130" y="20"/>
                      </a:cubicBezTo>
                      <a:cubicBezTo>
                        <a:pt x="131" y="20"/>
                        <a:pt x="132" y="20"/>
                        <a:pt x="133" y="20"/>
                      </a:cubicBezTo>
                      <a:cubicBezTo>
                        <a:pt x="136" y="20"/>
                        <a:pt x="139" y="20"/>
                        <a:pt x="142" y="20"/>
                      </a:cubicBezTo>
                      <a:cubicBezTo>
                        <a:pt x="149" y="20"/>
                        <a:pt x="156" y="21"/>
                        <a:pt x="162" y="22"/>
                      </a:cubicBezTo>
                      <a:cubicBezTo>
                        <a:pt x="170" y="25"/>
                        <a:pt x="176" y="29"/>
                        <a:pt x="178" y="36"/>
                      </a:cubicBezTo>
                      <a:cubicBezTo>
                        <a:pt x="179" y="38"/>
                        <a:pt x="179" y="41"/>
                        <a:pt x="179" y="43"/>
                      </a:cubicBezTo>
                      <a:cubicBezTo>
                        <a:pt x="145" y="43"/>
                        <a:pt x="74" y="43"/>
                        <a:pt x="40" y="43"/>
                      </a:cubicBezTo>
                      <a:cubicBezTo>
                        <a:pt x="40" y="41"/>
                        <a:pt x="41" y="38"/>
                        <a:pt x="41" y="36"/>
                      </a:cubicBezTo>
                      <a:close/>
                      <a:moveTo>
                        <a:pt x="99" y="20"/>
                      </a:moveTo>
                      <a:cubicBezTo>
                        <a:pt x="103" y="20"/>
                        <a:pt x="106" y="20"/>
                        <a:pt x="110" y="20"/>
                      </a:cubicBezTo>
                      <a:cubicBezTo>
                        <a:pt x="113" y="20"/>
                        <a:pt x="116" y="20"/>
                        <a:pt x="120" y="20"/>
                      </a:cubicBezTo>
                      <a:cubicBezTo>
                        <a:pt x="119" y="15"/>
                        <a:pt x="115" y="11"/>
                        <a:pt x="110" y="11"/>
                      </a:cubicBezTo>
                      <a:cubicBezTo>
                        <a:pt x="104" y="11"/>
                        <a:pt x="100" y="15"/>
                        <a:pt x="99" y="20"/>
                      </a:cubicBezTo>
                      <a:close/>
                      <a:moveTo>
                        <a:pt x="190" y="269"/>
                      </a:moveTo>
                      <a:cubicBezTo>
                        <a:pt x="29" y="269"/>
                        <a:pt x="29" y="269"/>
                        <a:pt x="29" y="269"/>
                      </a:cubicBezTo>
                      <a:cubicBezTo>
                        <a:pt x="29" y="59"/>
                        <a:pt x="29" y="59"/>
                        <a:pt x="29" y="59"/>
                      </a:cubicBezTo>
                      <a:cubicBezTo>
                        <a:pt x="190" y="59"/>
                        <a:pt x="190" y="59"/>
                        <a:pt x="190" y="59"/>
                      </a:cubicBezTo>
                      <a:cubicBezTo>
                        <a:pt x="190" y="71"/>
                        <a:pt x="190" y="71"/>
                        <a:pt x="190" y="71"/>
                      </a:cubicBezTo>
                      <a:cubicBezTo>
                        <a:pt x="200" y="57"/>
                        <a:pt x="200" y="57"/>
                        <a:pt x="200" y="57"/>
                      </a:cubicBezTo>
                      <a:cubicBezTo>
                        <a:pt x="200" y="49"/>
                        <a:pt x="200" y="49"/>
                        <a:pt x="200" y="49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19" y="278"/>
                        <a:pt x="19" y="278"/>
                        <a:pt x="19" y="278"/>
                      </a:cubicBezTo>
                      <a:cubicBezTo>
                        <a:pt x="200" y="278"/>
                        <a:pt x="200" y="278"/>
                        <a:pt x="200" y="278"/>
                      </a:cubicBezTo>
                      <a:cubicBezTo>
                        <a:pt x="200" y="185"/>
                        <a:pt x="200" y="185"/>
                        <a:pt x="200" y="185"/>
                      </a:cubicBezTo>
                      <a:cubicBezTo>
                        <a:pt x="190" y="199"/>
                        <a:pt x="190" y="199"/>
                        <a:pt x="190" y="199"/>
                      </a:cubicBezTo>
                      <a:lnTo>
                        <a:pt x="190" y="269"/>
                      </a:lnTo>
                      <a:close/>
                      <a:moveTo>
                        <a:pt x="200" y="119"/>
                      </a:moveTo>
                      <a:cubicBezTo>
                        <a:pt x="190" y="133"/>
                        <a:pt x="190" y="133"/>
                        <a:pt x="190" y="133"/>
                      </a:cubicBezTo>
                      <a:cubicBezTo>
                        <a:pt x="190" y="138"/>
                        <a:pt x="190" y="138"/>
                        <a:pt x="190" y="138"/>
                      </a:cubicBezTo>
                      <a:cubicBezTo>
                        <a:pt x="200" y="124"/>
                        <a:pt x="200" y="124"/>
                        <a:pt x="200" y="124"/>
                      </a:cubicBezTo>
                      <a:lnTo>
                        <a:pt x="200" y="119"/>
                      </a:lnTo>
                      <a:close/>
                      <a:moveTo>
                        <a:pt x="215" y="35"/>
                      </a:moveTo>
                      <a:cubicBezTo>
                        <a:pt x="219" y="35"/>
                        <a:pt x="219" y="35"/>
                        <a:pt x="219" y="35"/>
                      </a:cubicBezTo>
                      <a:cubicBezTo>
                        <a:pt x="219" y="22"/>
                        <a:pt x="219" y="22"/>
                        <a:pt x="219" y="22"/>
                      </a:cubicBezTo>
                      <a:cubicBezTo>
                        <a:pt x="175" y="22"/>
                        <a:pt x="175" y="22"/>
                        <a:pt x="175" y="22"/>
                      </a:cubicBezTo>
                      <a:cubicBezTo>
                        <a:pt x="179" y="26"/>
                        <a:pt x="182" y="30"/>
                        <a:pt x="184" y="36"/>
                      </a:cubicBezTo>
                      <a:cubicBezTo>
                        <a:pt x="208" y="36"/>
                        <a:pt x="208" y="36"/>
                        <a:pt x="208" y="36"/>
                      </a:cubicBezTo>
                      <a:cubicBezTo>
                        <a:pt x="208" y="44"/>
                        <a:pt x="208" y="44"/>
                        <a:pt x="208" y="44"/>
                      </a:cubicBezTo>
                      <a:lnTo>
                        <a:pt x="215" y="35"/>
                      </a:lnTo>
                      <a:close/>
                      <a:moveTo>
                        <a:pt x="246" y="41"/>
                      </a:moveTo>
                      <a:cubicBezTo>
                        <a:pt x="182" y="134"/>
                        <a:pt x="182" y="134"/>
                        <a:pt x="182" y="134"/>
                      </a:cubicBezTo>
                      <a:cubicBezTo>
                        <a:pt x="155" y="134"/>
                        <a:pt x="155" y="134"/>
                        <a:pt x="155" y="134"/>
                      </a:cubicBezTo>
                      <a:cubicBezTo>
                        <a:pt x="129" y="92"/>
                        <a:pt x="129" y="92"/>
                        <a:pt x="129" y="92"/>
                      </a:cubicBezTo>
                      <a:cubicBezTo>
                        <a:pt x="156" y="92"/>
                        <a:pt x="156" y="92"/>
                        <a:pt x="156" y="92"/>
                      </a:cubicBezTo>
                      <a:cubicBezTo>
                        <a:pt x="169" y="113"/>
                        <a:pt x="169" y="113"/>
                        <a:pt x="169" y="113"/>
                      </a:cubicBezTo>
                      <a:cubicBezTo>
                        <a:pt x="218" y="41"/>
                        <a:pt x="218" y="41"/>
                        <a:pt x="218" y="41"/>
                      </a:cubicBezTo>
                      <a:lnTo>
                        <a:pt x="246" y="41"/>
                      </a:lnTo>
                      <a:close/>
                      <a:moveTo>
                        <a:pt x="246" y="107"/>
                      </a:moveTo>
                      <a:cubicBezTo>
                        <a:pt x="182" y="201"/>
                        <a:pt x="182" y="201"/>
                        <a:pt x="182" y="201"/>
                      </a:cubicBezTo>
                      <a:cubicBezTo>
                        <a:pt x="155" y="201"/>
                        <a:pt x="155" y="201"/>
                        <a:pt x="155" y="201"/>
                      </a:cubicBezTo>
                      <a:cubicBezTo>
                        <a:pt x="129" y="159"/>
                        <a:pt x="129" y="159"/>
                        <a:pt x="129" y="159"/>
                      </a:cubicBezTo>
                      <a:cubicBezTo>
                        <a:pt x="156" y="159"/>
                        <a:pt x="156" y="159"/>
                        <a:pt x="156" y="159"/>
                      </a:cubicBezTo>
                      <a:cubicBezTo>
                        <a:pt x="169" y="180"/>
                        <a:pt x="169" y="180"/>
                        <a:pt x="169" y="180"/>
                      </a:cubicBezTo>
                      <a:cubicBezTo>
                        <a:pt x="218" y="107"/>
                        <a:pt x="218" y="107"/>
                        <a:pt x="218" y="107"/>
                      </a:cubicBezTo>
                      <a:lnTo>
                        <a:pt x="246" y="107"/>
                      </a:lnTo>
                      <a:close/>
                    </a:path>
                  </a:pathLst>
                </a:custGeom>
                <a:solidFill>
                  <a:srgbClr val="2172B9"/>
                </a:solidFill>
                <a:ln>
                  <a:noFill/>
                </a:ln>
              </p:spPr>
              <p:txBody>
                <a:bodyPr vert="horz" wrap="square" lIns="105440" tIns="52721" rIns="105440" bIns="527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171344">
                    <a:defRPr/>
                  </a:pPr>
                  <a:endParaRPr lang="en-US" sz="1281" kern="0">
                    <a:solidFill>
                      <a:srgbClr val="D83B01"/>
                    </a:solidFill>
                    <a:latin typeface="Segoe UI Semilight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9664137-EC57-41B2-8D14-7AAC2471E46F}"/>
                </a:ext>
              </a:extLst>
            </p:cNvPr>
            <p:cNvGrpSpPr/>
            <p:nvPr/>
          </p:nvGrpSpPr>
          <p:grpSpPr>
            <a:xfrm>
              <a:off x="6292105" y="3921606"/>
              <a:ext cx="4611073" cy="2660919"/>
              <a:chOff x="6162902" y="3499060"/>
              <a:chExt cx="4703535" cy="2714276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263BB06-7404-4D79-9E54-35F94BD209C0}"/>
                  </a:ext>
                </a:extLst>
              </p:cNvPr>
              <p:cNvCxnSpPr/>
              <p:nvPr/>
            </p:nvCxnSpPr>
            <p:spPr>
              <a:xfrm flipH="1" flipV="1">
                <a:off x="6162902" y="3499060"/>
                <a:ext cx="1458219" cy="2284202"/>
              </a:xfrm>
              <a:prstGeom prst="line">
                <a:avLst/>
              </a:prstGeom>
              <a:noFill/>
              <a:ln w="38100" cap="flat" cmpd="sng" algn="ctr">
                <a:solidFill>
                  <a:srgbClr val="0072C6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828A51C-5BBC-4771-AAE4-3DA1FBEB08BD}"/>
                  </a:ext>
                </a:extLst>
              </p:cNvPr>
              <p:cNvCxnSpPr/>
              <p:nvPr/>
            </p:nvCxnSpPr>
            <p:spPr>
              <a:xfrm>
                <a:off x="7621121" y="5783262"/>
                <a:ext cx="1601083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72C6"/>
                </a:solidFill>
                <a:prstDash val="solid"/>
                <a:miter lim="800000"/>
              </a:ln>
              <a:effectLst/>
            </p:spPr>
          </p:cxnSp>
          <p:sp>
            <p:nvSpPr>
              <p:cNvPr id="78" name="Title 1">
                <a:extLst>
                  <a:ext uri="{FF2B5EF4-FFF2-40B4-BE49-F238E27FC236}">
                    <a16:creationId xmlns:a16="http://schemas.microsoft.com/office/drawing/2014/main" id="{14D258B6-CD83-4A31-BE94-54B942AE47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29525" y="5588448"/>
                <a:ext cx="1036912" cy="361486"/>
              </a:xfrm>
              <a:prstGeom prst="rect">
                <a:avLst/>
              </a:prstGeom>
            </p:spPr>
            <p:txBody>
              <a:bodyPr vert="horz" lIns="89630" tIns="44814" rIns="89630" bIns="44814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896215">
                  <a:lnSpc>
                    <a:spcPct val="150000"/>
                  </a:lnSpc>
                  <a:defRPr/>
                </a:pPr>
                <a:r>
                  <a:rPr lang="en-US" sz="1961">
                    <a:solidFill>
                      <a:srgbClr val="D83B0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NOTES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D5FE470-06DE-419A-BC82-BC67AA8A6086}"/>
                  </a:ext>
                </a:extLst>
              </p:cNvPr>
              <p:cNvGrpSpPr/>
              <p:nvPr/>
            </p:nvGrpSpPr>
            <p:grpSpPr>
              <a:xfrm>
                <a:off x="8955980" y="5419805"/>
                <a:ext cx="793531" cy="793531"/>
                <a:chOff x="8955980" y="5419805"/>
                <a:chExt cx="793531" cy="793531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F8534477-7B09-4B65-BFBF-9C1574645683}"/>
                    </a:ext>
                  </a:extLst>
                </p:cNvPr>
                <p:cNvSpPr/>
                <p:nvPr/>
              </p:nvSpPr>
              <p:spPr>
                <a:xfrm>
                  <a:off x="8955980" y="5419805"/>
                  <a:ext cx="793531" cy="79353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472C4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896215">
                    <a:defRPr/>
                  </a:pPr>
                  <a:endParaRPr lang="en-GB" sz="1765" kern="0">
                    <a:solidFill>
                      <a:srgbClr val="D83B01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C3CB7CB0-042A-4966-B4AD-E4BBC74D04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13837" y="5560807"/>
                  <a:ext cx="521013" cy="52101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F8D9294-EB8A-4034-9238-4A3EBBA6D68F}"/>
                </a:ext>
              </a:extLst>
            </p:cNvPr>
            <p:cNvGrpSpPr/>
            <p:nvPr/>
          </p:nvGrpSpPr>
          <p:grpSpPr>
            <a:xfrm>
              <a:off x="441140" y="4717573"/>
              <a:ext cx="2372376" cy="1903411"/>
              <a:chOff x="194613" y="4310988"/>
              <a:chExt cx="2419947" cy="1941578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71767D2-BC92-415C-BDA3-17342CA2864D}"/>
                  </a:ext>
                </a:extLst>
              </p:cNvPr>
              <p:cNvCxnSpPr/>
              <p:nvPr/>
            </p:nvCxnSpPr>
            <p:spPr>
              <a:xfrm flipH="1">
                <a:off x="1053360" y="4310988"/>
                <a:ext cx="1561200" cy="1158129"/>
              </a:xfrm>
              <a:prstGeom prst="line">
                <a:avLst/>
              </a:prstGeom>
              <a:noFill/>
              <a:ln w="38100" cap="flat" cmpd="sng" algn="ctr">
                <a:solidFill>
                  <a:srgbClr val="0072C6"/>
                </a:solidFill>
                <a:prstDash val="solid"/>
                <a:miter lim="800000"/>
              </a:ln>
              <a:effectLst/>
            </p:spPr>
          </p:cxnSp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2982021B-2594-4E70-8732-D4785ED5D0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613" y="5891080"/>
                <a:ext cx="1036912" cy="361486"/>
              </a:xfrm>
              <a:prstGeom prst="rect">
                <a:avLst/>
              </a:prstGeom>
            </p:spPr>
            <p:txBody>
              <a:bodyPr vert="horz" lIns="89630" tIns="44814" rIns="89630" bIns="44814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896215">
                  <a:lnSpc>
                    <a:spcPct val="150000"/>
                  </a:lnSpc>
                  <a:defRPr/>
                </a:pPr>
                <a:r>
                  <a:rPr lang="en-US" sz="1961">
                    <a:solidFill>
                      <a:srgbClr val="D83B0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NOTES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4E7A1BA3-6B02-443B-AC97-7BCA2BE50D48}"/>
                  </a:ext>
                </a:extLst>
              </p:cNvPr>
              <p:cNvGrpSpPr/>
              <p:nvPr/>
            </p:nvGrpSpPr>
            <p:grpSpPr>
              <a:xfrm>
                <a:off x="519369" y="5047253"/>
                <a:ext cx="793531" cy="793531"/>
                <a:chOff x="519369" y="5047253"/>
                <a:chExt cx="793531" cy="793531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E86006D1-BEEC-4F84-BE25-E816527C8482}"/>
                    </a:ext>
                  </a:extLst>
                </p:cNvPr>
                <p:cNvSpPr/>
                <p:nvPr/>
              </p:nvSpPr>
              <p:spPr>
                <a:xfrm rot="5400000">
                  <a:off x="519369" y="5047253"/>
                  <a:ext cx="793531" cy="79353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472C4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896215">
                    <a:defRPr/>
                  </a:pPr>
                  <a:endParaRPr lang="en-GB" sz="1765" kern="0">
                    <a:solidFill>
                      <a:srgbClr val="D83B01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D3790411-38A1-4C65-A73E-8EB4696ED1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265" y="5173662"/>
                  <a:ext cx="521013" cy="521013"/>
                </a:xfrm>
                <a:prstGeom prst="rect">
                  <a:avLst/>
                </a:prstGeom>
              </p:spPr>
            </p:pic>
          </p:grpSp>
        </p:grpSp>
        <p:sp>
          <p:nvSpPr>
            <p:cNvPr id="57" name="Rounded Rectangle 371">
              <a:extLst>
                <a:ext uri="{FF2B5EF4-FFF2-40B4-BE49-F238E27FC236}">
                  <a16:creationId xmlns:a16="http://schemas.microsoft.com/office/drawing/2014/main" id="{0E2E6396-99E0-4343-A78A-E7E3F4F04455}"/>
                </a:ext>
              </a:extLst>
            </p:cNvPr>
            <p:cNvSpPr/>
            <p:nvPr/>
          </p:nvSpPr>
          <p:spPr>
            <a:xfrm>
              <a:off x="9580258" y="3735373"/>
              <a:ext cx="1024111" cy="256846"/>
            </a:xfrm>
            <a:prstGeom prst="round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6215">
                <a:defRPr/>
              </a:pPr>
              <a:r>
                <a:rPr lang="en-GB" sz="1153" kern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modifiedBy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3A5408D-2693-461E-9146-38840E6E0424}"/>
                </a:ext>
              </a:extLst>
            </p:cNvPr>
            <p:cNvGrpSpPr/>
            <p:nvPr/>
          </p:nvGrpSpPr>
          <p:grpSpPr>
            <a:xfrm>
              <a:off x="5216744" y="2738856"/>
              <a:ext cx="2168135" cy="2174757"/>
              <a:chOff x="266954" y="2436606"/>
              <a:chExt cx="2211611" cy="2218365"/>
            </a:xfrm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00737A9B-35CB-42F2-9774-55826C67BF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6954" y="2436606"/>
                <a:ext cx="2211611" cy="361486"/>
              </a:xfrm>
              <a:prstGeom prst="rect">
                <a:avLst/>
              </a:prstGeom>
            </p:spPr>
            <p:txBody>
              <a:bodyPr vert="horz" lIns="89630" tIns="44814" rIns="89630" bIns="44814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896215">
                  <a:lnSpc>
                    <a:spcPct val="150000"/>
                  </a:lnSpc>
                  <a:defRPr/>
                </a:pPr>
                <a:r>
                  <a:rPr lang="en-US" sz="1961">
                    <a:solidFill>
                      <a:srgbClr val="D83B0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USER</a:t>
                </a:r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BD9E8E27-4F58-41BB-A996-49B4C0A8BBC0}"/>
                  </a:ext>
                </a:extLst>
              </p:cNvPr>
              <p:cNvGrpSpPr/>
              <p:nvPr/>
            </p:nvGrpSpPr>
            <p:grpSpPr>
              <a:xfrm>
                <a:off x="649844" y="2568614"/>
                <a:ext cx="1464350" cy="2086357"/>
                <a:chOff x="636295" y="2518478"/>
                <a:chExt cx="1435768" cy="2045634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52712891-88CC-404B-96AA-C3E66DDD7726}"/>
                    </a:ext>
                  </a:extLst>
                </p:cNvPr>
                <p:cNvSpPr/>
                <p:nvPr/>
              </p:nvSpPr>
              <p:spPr>
                <a:xfrm>
                  <a:off x="636295" y="2815390"/>
                  <a:ext cx="1435768" cy="1435768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472C4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896215">
                    <a:defRPr/>
                  </a:pPr>
                  <a:endParaRPr lang="en-GB" sz="1765" kern="0">
                    <a:solidFill>
                      <a:srgbClr val="D83B01"/>
                    </a:solidFill>
                    <a:latin typeface="Calibri" panose="020F0502020204030204"/>
                  </a:endParaRPr>
                </a:p>
              </p:txBody>
            </p:sp>
            <p:graphicFrame>
              <p:nvGraphicFramePr>
                <p:cNvPr id="70" name="Diagram 69">
                  <a:extLst>
                    <a:ext uri="{FF2B5EF4-FFF2-40B4-BE49-F238E27FC236}">
                      <a16:creationId xmlns:a16="http://schemas.microsoft.com/office/drawing/2014/main" id="{A1176E38-4B9D-4E88-938F-A42E2FF41080}"/>
                    </a:ext>
                  </a:extLst>
                </p:cNvPr>
                <p:cNvGraphicFramePr/>
                <p:nvPr>
                  <p:extLst/>
                </p:nvPr>
              </p:nvGraphicFramePr>
              <p:xfrm>
                <a:off x="665927" y="2518478"/>
                <a:ext cx="1364746" cy="204563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26" r:lo="rId27" r:qs="rId28" r:cs="rId29"/>
                </a:graphicData>
              </a:graphic>
            </p:graphicFrame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813269E-E9F2-4A15-A98C-0E6213CE57F3}"/>
                </a:ext>
              </a:extLst>
            </p:cNvPr>
            <p:cNvGrpSpPr/>
            <p:nvPr/>
          </p:nvGrpSpPr>
          <p:grpSpPr>
            <a:xfrm>
              <a:off x="9361081" y="2720994"/>
              <a:ext cx="1079847" cy="777932"/>
              <a:chOff x="7408118" y="3567362"/>
              <a:chExt cx="1080000" cy="77804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2390FADE-3466-4F52-B2D4-1735B4007F75}"/>
                  </a:ext>
                </a:extLst>
              </p:cNvPr>
              <p:cNvSpPr/>
              <p:nvPr/>
            </p:nvSpPr>
            <p:spPr>
              <a:xfrm>
                <a:off x="7559471" y="3567362"/>
                <a:ext cx="778042" cy="77804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96215">
                  <a:defRPr/>
                </a:pPr>
                <a:endParaRPr lang="en-GB" sz="1765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66" name="Diagram 65">
                <a:extLst>
                  <a:ext uri="{FF2B5EF4-FFF2-40B4-BE49-F238E27FC236}">
                    <a16:creationId xmlns:a16="http://schemas.microsoft.com/office/drawing/2014/main" id="{14E5259D-DC5D-4439-BBF8-E4708D0F1364}"/>
                  </a:ext>
                </a:extLst>
              </p:cNvPr>
              <p:cNvGraphicFramePr/>
              <p:nvPr>
                <p:extLst/>
              </p:nvPr>
            </p:nvGraphicFramePr>
            <p:xfrm>
              <a:off x="7408118" y="3593698"/>
              <a:ext cx="1080000" cy="72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1" r:lo="rId32" r:qs="rId33" r:cs="rId34"/>
              </a:graphicData>
            </a:graphic>
          </p:graphicFrame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897CFE-3939-42F1-9588-2AA7FBD9E7FD}"/>
                </a:ext>
              </a:extLst>
            </p:cNvPr>
            <p:cNvGrpSpPr/>
            <p:nvPr/>
          </p:nvGrpSpPr>
          <p:grpSpPr>
            <a:xfrm>
              <a:off x="2014795" y="3711168"/>
              <a:ext cx="1435564" cy="2045344"/>
              <a:chOff x="636295" y="2518478"/>
              <a:chExt cx="1435768" cy="2045634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DB84D95-7713-4513-9B67-65C66F687CBE}"/>
                  </a:ext>
                </a:extLst>
              </p:cNvPr>
              <p:cNvSpPr/>
              <p:nvPr/>
            </p:nvSpPr>
            <p:spPr>
              <a:xfrm>
                <a:off x="636295" y="2815390"/>
                <a:ext cx="1435768" cy="1435768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96215">
                  <a:defRPr/>
                </a:pPr>
                <a:endParaRPr lang="en-GB" sz="1765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64" name="Diagram 63">
                <a:extLst>
                  <a:ext uri="{FF2B5EF4-FFF2-40B4-BE49-F238E27FC236}">
                    <a16:creationId xmlns:a16="http://schemas.microsoft.com/office/drawing/2014/main" id="{EA95F6A4-FA48-467A-B6D0-71840E036FE1}"/>
                  </a:ext>
                </a:extLst>
              </p:cNvPr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6" r:lo="rId37" r:qs="rId38" r:cs="rId39"/>
              </a:graphicData>
            </a:graphic>
          </p:graphicFrame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05A82B5-2067-4797-9A69-C78C9C6CD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clrChange>
                <a:clrFrom>
                  <a:srgbClr val="0072C6"/>
                </a:clrFrom>
                <a:clrTo>
                  <a:srgbClr val="0072C6">
                    <a:alpha val="0"/>
                  </a:srgbClr>
                </a:clrTo>
              </a:clrChange>
              <a:duotone>
                <a:prstClr val="black"/>
                <a:srgbClr val="00317B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111" y="2875235"/>
              <a:ext cx="567211" cy="567211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93F7916-1032-4B41-B38E-4559F23CE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07" t="40743" r="9889" b="27256"/>
            <a:stretch/>
          </p:blipFill>
          <p:spPr>
            <a:xfrm>
              <a:off x="5660766" y="3219001"/>
              <a:ext cx="1322771" cy="1322771"/>
            </a:xfrm>
            <a:prstGeom prst="flowChartConnector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4586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32B0351-2DE7-4E6C-A5DB-452423A9A981}"/>
              </a:ext>
            </a:extLst>
          </p:cNvPr>
          <p:cNvGrpSpPr/>
          <p:nvPr/>
        </p:nvGrpSpPr>
        <p:grpSpPr>
          <a:xfrm>
            <a:off x="4310956" y="106850"/>
            <a:ext cx="5969267" cy="2776439"/>
            <a:chOff x="4397399" y="-45009"/>
            <a:chExt cx="6088963" cy="28321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AD219F-FA66-4999-95D4-3708D92A17E9}"/>
                </a:ext>
              </a:extLst>
            </p:cNvPr>
            <p:cNvSpPr/>
            <p:nvPr/>
          </p:nvSpPr>
          <p:spPr bwMode="auto">
            <a:xfrm>
              <a:off x="4397399" y="363797"/>
              <a:ext cx="6088963" cy="224530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896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72" kern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1CB4F5F-CECF-44D7-854E-2A794B0B64C4}"/>
                </a:ext>
              </a:extLst>
            </p:cNvPr>
            <p:cNvGrpSpPr/>
            <p:nvPr/>
          </p:nvGrpSpPr>
          <p:grpSpPr>
            <a:xfrm rot="10800000">
              <a:off x="7325230" y="2478569"/>
              <a:ext cx="117018" cy="308534"/>
              <a:chOff x="4114801" y="1526124"/>
              <a:chExt cx="145590" cy="383868"/>
            </a:xfrm>
          </p:grpSpPr>
          <p:cxnSp>
            <p:nvCxnSpPr>
              <p:cNvPr id="119" name="Straight Connector 119">
                <a:extLst>
                  <a:ext uri="{FF2B5EF4-FFF2-40B4-BE49-F238E27FC236}">
                    <a16:creationId xmlns:a16="http://schemas.microsoft.com/office/drawing/2014/main" id="{B8F5C152-2127-44BF-AE82-DE9D52692B1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4187596" y="1671711"/>
                <a:ext cx="0" cy="238281"/>
              </a:xfrm>
              <a:prstGeom prst="line">
                <a:avLst/>
              </a:prstGeom>
              <a:noFill/>
              <a:ln w="38100" cap="flat" cmpd="sng" algn="ctr">
                <a:solidFill>
                  <a:srgbClr val="0078D7"/>
                </a:solidFill>
                <a:prstDash val="solid"/>
              </a:ln>
              <a:effectLst/>
            </p:spPr>
          </p:cxnSp>
          <p:sp>
            <p:nvSpPr>
              <p:cNvPr id="120" name="Oval 120">
                <a:extLst>
                  <a:ext uri="{FF2B5EF4-FFF2-40B4-BE49-F238E27FC236}">
                    <a16:creationId xmlns:a16="http://schemas.microsoft.com/office/drawing/2014/main" id="{C94A7300-A546-46FE-B539-8B388C4863E8}"/>
                  </a:ext>
                </a:extLst>
              </p:cNvPr>
              <p:cNvSpPr/>
              <p:nvPr/>
            </p:nvSpPr>
            <p:spPr>
              <a:xfrm>
                <a:off x="4114801" y="1526124"/>
                <a:ext cx="145590" cy="145588"/>
              </a:xfrm>
              <a:prstGeom prst="ellipse">
                <a:avLst/>
              </a:prstGeom>
              <a:noFill/>
              <a:ln w="38100" cap="flat" cmpd="sng" algn="ctr">
                <a:solidFill>
                  <a:srgbClr val="0078D7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92">
                  <a:defRPr/>
                </a:pPr>
                <a:endParaRPr lang="en-GB" sz="1765" kern="0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E5431B3-EE59-4384-9FC4-B13926956C15}"/>
                </a:ext>
              </a:extLst>
            </p:cNvPr>
            <p:cNvGrpSpPr/>
            <p:nvPr/>
          </p:nvGrpSpPr>
          <p:grpSpPr>
            <a:xfrm>
              <a:off x="4510939" y="515408"/>
              <a:ext cx="5845252" cy="1907553"/>
              <a:chOff x="6362700" y="4815232"/>
              <a:chExt cx="5845252" cy="1907553"/>
            </a:xfrm>
          </p:grpSpPr>
          <p:sp>
            <p:nvSpPr>
              <p:cNvPr id="19" name="Title 5">
                <a:extLst>
                  <a:ext uri="{FF2B5EF4-FFF2-40B4-BE49-F238E27FC236}">
                    <a16:creationId xmlns:a16="http://schemas.microsoft.com/office/drawing/2014/main" id="{34A39B5D-02AF-48CB-B25A-FB32E5CEDD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2700" y="4815232"/>
                <a:ext cx="5845252" cy="534031"/>
              </a:xfrm>
              <a:prstGeom prst="rect">
                <a:avLst/>
              </a:prstGeom>
              <a:solidFill>
                <a:srgbClr val="0078D7"/>
              </a:solidFill>
            </p:spPr>
            <p:txBody>
              <a:bodyPr vert="horz" wrap="square" lIns="143428" tIns="89642" rIns="143428" bIns="89642" rtlCol="0" anchor="ctr" anchorCtr="0">
                <a:no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cs typeface="Segoe UI" pitchFamily="34" charset="0"/>
                  </a:defRPr>
                </a:lvl1pPr>
              </a:lstStyle>
              <a:p>
                <a:pPr defTabSz="914367">
                  <a:defRPr/>
                </a:pPr>
                <a:r>
                  <a:rPr lang="en-US" sz="1765" kern="0"/>
                  <a:t>Microsoft Graph</a:t>
                </a:r>
              </a:p>
              <a:p>
                <a:pPr defTabSz="914367">
                  <a:defRPr/>
                </a:pPr>
                <a:r>
                  <a:rPr lang="en-US" sz="1372" kern="0">
                    <a:latin typeface="Segoe UI Semilight"/>
                  </a:rPr>
                  <a:t>https://graph.microsoft.com/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123AD27-0505-41AE-A28C-CC2D682A0262}"/>
                  </a:ext>
                </a:extLst>
              </p:cNvPr>
              <p:cNvSpPr/>
              <p:nvPr/>
            </p:nvSpPr>
            <p:spPr bwMode="auto">
              <a:xfrm>
                <a:off x="6362700" y="6375825"/>
                <a:ext cx="5845251" cy="346960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8964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72" kern="0">
                    <a:solidFill>
                      <a:srgbClr val="FFFFFF"/>
                    </a:solidFill>
                    <a:latin typeface="Segoe UI Semilight"/>
                    <a:ea typeface="Segoe UI" pitchFamily="34" charset="0"/>
                    <a:cs typeface="Segoe UI" pitchFamily="34" charset="0"/>
                  </a:rPr>
                  <a:t>Insights and relationships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C71E6BF-A83E-41F1-8039-D30E0DFE5329}"/>
                  </a:ext>
                </a:extLst>
              </p:cNvPr>
              <p:cNvCxnSpPr/>
              <p:nvPr/>
            </p:nvCxnSpPr>
            <p:spPr>
              <a:xfrm flipV="1">
                <a:off x="12132333" y="5349264"/>
                <a:ext cx="0" cy="1026561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78D7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</p:cxn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256B8E5-6932-4E82-A804-8715DB157ADB}"/>
                  </a:ext>
                </a:extLst>
              </p:cNvPr>
              <p:cNvGrpSpPr/>
              <p:nvPr/>
            </p:nvGrpSpPr>
            <p:grpSpPr>
              <a:xfrm>
                <a:off x="8148742" y="5342456"/>
                <a:ext cx="530034" cy="1033369"/>
                <a:chOff x="8171245" y="5342456"/>
                <a:chExt cx="530034" cy="1033369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0B7419EA-D43C-4AB3-889C-3A30A795CF98}"/>
                    </a:ext>
                  </a:extLst>
                </p:cNvPr>
                <p:cNvGrpSpPr/>
                <p:nvPr/>
              </p:nvGrpSpPr>
              <p:grpSpPr>
                <a:xfrm>
                  <a:off x="8398438" y="5342456"/>
                  <a:ext cx="163623" cy="437074"/>
                  <a:chOff x="8448025" y="5342456"/>
                  <a:chExt cx="163623" cy="437074"/>
                </a:xfrm>
              </p:grpSpPr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D5B8CF79-61A7-4BC0-81FD-EA224FC17594}"/>
                      </a:ext>
                    </a:extLst>
                  </p:cNvPr>
                  <p:cNvGrpSpPr/>
                  <p:nvPr/>
                </p:nvGrpSpPr>
                <p:grpSpPr>
                  <a:xfrm>
                    <a:off x="8519365" y="5481841"/>
                    <a:ext cx="92283" cy="297689"/>
                    <a:chOff x="987488" y="3647121"/>
                    <a:chExt cx="142748" cy="460485"/>
                  </a:xfrm>
                </p:grpSpPr>
                <p:cxnSp>
                  <p:nvCxnSpPr>
                    <p:cNvPr id="117" name="Straight Connector 119">
                      <a:extLst>
                        <a:ext uri="{FF2B5EF4-FFF2-40B4-BE49-F238E27FC236}">
                          <a16:creationId xmlns:a16="http://schemas.microsoft.com/office/drawing/2014/main" id="{A1ADDDBB-C0CD-4370-B3A5-A63AB1AAFC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58862" y="3789868"/>
                      <a:ext cx="0" cy="317738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353535"/>
                      </a:solidFill>
                      <a:prstDash val="solid"/>
                    </a:ln>
                    <a:effectLst/>
                  </p:spPr>
                </p:cxnSp>
                <p:sp>
                  <p:nvSpPr>
                    <p:cNvPr id="118" name="Oval 120">
                      <a:extLst>
                        <a:ext uri="{FF2B5EF4-FFF2-40B4-BE49-F238E27FC236}">
                          <a16:creationId xmlns:a16="http://schemas.microsoft.com/office/drawing/2014/main" id="{724A87E1-D7F9-45D1-8DAA-E54E95300B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7488" y="3647121"/>
                      <a:ext cx="142748" cy="142747"/>
                    </a:xfrm>
                    <a:prstGeom prst="ellipse">
                      <a:avLst/>
                    </a:prstGeom>
                    <a:noFill/>
                    <a:ln w="19050" cap="flat" cmpd="sng" algn="ctr">
                      <a:solidFill>
                        <a:srgbClr val="353535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192">
                        <a:defRPr/>
                      </a:pPr>
                      <a:endParaRPr lang="en-GB" sz="1765" kern="0">
                        <a:solidFill>
                          <a:srgbClr val="FFFFFF"/>
                        </a:solidFill>
                        <a:latin typeface="Segoe UI Semilight"/>
                      </a:endParaRPr>
                    </a:p>
                  </p:txBody>
                </p:sp>
              </p:grp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2D67A970-63C7-450E-82FB-8EAD51E8AEB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448025" y="5342456"/>
                    <a:ext cx="0" cy="3469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0078D7"/>
                    </a:solidFill>
                    <a:prstDash val="solid"/>
                    <a:headEnd type="triangle" w="med" len="med"/>
                    <a:tailEnd type="triangle" w="med" len="med"/>
                  </a:ln>
                  <a:effectLst/>
                </p:spPr>
              </p:cxnSp>
            </p:grp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637C22F6-74BF-4136-97B8-50818395AE82}"/>
                    </a:ext>
                  </a:extLst>
                </p:cNvPr>
                <p:cNvCxnSpPr/>
                <p:nvPr/>
              </p:nvCxnSpPr>
              <p:spPr>
                <a:xfrm flipV="1">
                  <a:off x="8396270" y="6077678"/>
                  <a:ext cx="0" cy="298147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78D7"/>
                  </a:solidFill>
                  <a:prstDash val="sysDot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C680D522-B05F-412B-879B-C09D2BC934C4}"/>
                    </a:ext>
                  </a:extLst>
                </p:cNvPr>
                <p:cNvSpPr/>
                <p:nvPr/>
              </p:nvSpPr>
              <p:spPr>
                <a:xfrm>
                  <a:off x="8171245" y="5688394"/>
                  <a:ext cx="530034" cy="389284"/>
                </a:xfrm>
                <a:prstGeom prst="rect">
                  <a:avLst/>
                </a:prstGeom>
                <a:solidFill>
                  <a:srgbClr val="505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67">
                    <a:lnSpc>
                      <a:spcPct val="90000"/>
                    </a:lnSpc>
                    <a:defRPr/>
                  </a:pPr>
                  <a:r>
                    <a:rPr lang="en-US" sz="980" kern="0">
                      <a:solidFill>
                        <a:srgbClr val="FFFFFF"/>
                      </a:solidFill>
                      <a:latin typeface="Segoe UI Semilight"/>
                      <a:cs typeface="Segoe UI Light" panose="020B0502040204020203" pitchFamily="34" charset="0"/>
                    </a:rPr>
                    <a:t>Calendar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832B2B7-C3F0-4362-BBE6-369222F38B51}"/>
                  </a:ext>
                </a:extLst>
              </p:cNvPr>
              <p:cNvGrpSpPr/>
              <p:nvPr/>
            </p:nvGrpSpPr>
            <p:grpSpPr>
              <a:xfrm>
                <a:off x="8722994" y="5342457"/>
                <a:ext cx="530034" cy="1033368"/>
                <a:chOff x="8751123" y="5342457"/>
                <a:chExt cx="530034" cy="1033368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F3B459D0-C2CE-450B-93F4-314EA4CDFAA3}"/>
                    </a:ext>
                  </a:extLst>
                </p:cNvPr>
                <p:cNvGrpSpPr/>
                <p:nvPr/>
              </p:nvGrpSpPr>
              <p:grpSpPr>
                <a:xfrm>
                  <a:off x="9001657" y="5342457"/>
                  <a:ext cx="164158" cy="437074"/>
                  <a:chOff x="9104355" y="5342457"/>
                  <a:chExt cx="164158" cy="437074"/>
                </a:xfrm>
              </p:grpSpPr>
              <p:grpSp>
                <p:nvGrpSpPr>
                  <p:cNvPr id="108" name="Group 107">
                    <a:extLst>
                      <a:ext uri="{FF2B5EF4-FFF2-40B4-BE49-F238E27FC236}">
                        <a16:creationId xmlns:a16="http://schemas.microsoft.com/office/drawing/2014/main" id="{901246A4-7AF5-49AA-84F6-81F4080E3BA1}"/>
                      </a:ext>
                    </a:extLst>
                  </p:cNvPr>
                  <p:cNvGrpSpPr/>
                  <p:nvPr/>
                </p:nvGrpSpPr>
                <p:grpSpPr>
                  <a:xfrm>
                    <a:off x="9176230" y="5481842"/>
                    <a:ext cx="92283" cy="297689"/>
                    <a:chOff x="987488" y="3647121"/>
                    <a:chExt cx="142748" cy="460485"/>
                  </a:xfrm>
                </p:grpSpPr>
                <p:cxnSp>
                  <p:nvCxnSpPr>
                    <p:cNvPr id="110" name="Straight Connector 119">
                      <a:extLst>
                        <a:ext uri="{FF2B5EF4-FFF2-40B4-BE49-F238E27FC236}">
                          <a16:creationId xmlns:a16="http://schemas.microsoft.com/office/drawing/2014/main" id="{CCB29D3D-375B-4710-B70F-692A00D3C9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58862" y="3789868"/>
                      <a:ext cx="0" cy="317738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353535"/>
                      </a:solidFill>
                      <a:prstDash val="solid"/>
                    </a:ln>
                    <a:effectLst/>
                  </p:spPr>
                </p:cxnSp>
                <p:sp>
                  <p:nvSpPr>
                    <p:cNvPr id="111" name="Oval 120">
                      <a:extLst>
                        <a:ext uri="{FF2B5EF4-FFF2-40B4-BE49-F238E27FC236}">
                          <a16:creationId xmlns:a16="http://schemas.microsoft.com/office/drawing/2014/main" id="{7903A1A2-8F46-4A5C-BF36-3B78896B89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7488" y="3647121"/>
                      <a:ext cx="142748" cy="142747"/>
                    </a:xfrm>
                    <a:prstGeom prst="ellipse">
                      <a:avLst/>
                    </a:prstGeom>
                    <a:noFill/>
                    <a:ln w="19050" cap="flat" cmpd="sng" algn="ctr">
                      <a:solidFill>
                        <a:srgbClr val="353535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192">
                        <a:defRPr/>
                      </a:pPr>
                      <a:endParaRPr lang="en-GB" sz="1765" kern="0">
                        <a:solidFill>
                          <a:srgbClr val="FFFFFF"/>
                        </a:solidFill>
                        <a:latin typeface="Segoe UI Semilight"/>
                      </a:endParaRPr>
                    </a:p>
                  </p:txBody>
                </p:sp>
              </p:grpSp>
              <p:cxnSp>
                <p:nvCxnSpPr>
                  <p:cNvPr id="109" name="Straight Arrow Connector 108">
                    <a:extLst>
                      <a:ext uri="{FF2B5EF4-FFF2-40B4-BE49-F238E27FC236}">
                        <a16:creationId xmlns:a16="http://schemas.microsoft.com/office/drawing/2014/main" id="{9D9559B2-FE5D-4499-BA3E-D35ED8EAC56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104355" y="5342457"/>
                    <a:ext cx="0" cy="346955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0078D7"/>
                    </a:solidFill>
                    <a:prstDash val="solid"/>
                    <a:headEnd type="triangle" w="med" len="med"/>
                    <a:tailEnd type="triangle" w="med" len="med"/>
                  </a:ln>
                  <a:effectLst/>
                </p:spPr>
              </p:cxnSp>
            </p:grp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C70558EB-19BB-4ACB-AEA8-6F8CDE7EEC07}"/>
                    </a:ext>
                  </a:extLst>
                </p:cNvPr>
                <p:cNvCxnSpPr/>
                <p:nvPr/>
              </p:nvCxnSpPr>
              <p:spPr>
                <a:xfrm flipV="1">
                  <a:off x="9001517" y="6077678"/>
                  <a:ext cx="0" cy="298147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78D7"/>
                  </a:solidFill>
                  <a:prstDash val="sysDot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C6A3013A-C55C-4CF5-BFF7-F75FA4B21E7B}"/>
                    </a:ext>
                  </a:extLst>
                </p:cNvPr>
                <p:cNvSpPr/>
                <p:nvPr/>
              </p:nvSpPr>
              <p:spPr>
                <a:xfrm>
                  <a:off x="8751123" y="5688395"/>
                  <a:ext cx="530034" cy="389284"/>
                </a:xfrm>
                <a:prstGeom prst="rect">
                  <a:avLst/>
                </a:prstGeom>
                <a:solidFill>
                  <a:srgbClr val="505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67">
                    <a:lnSpc>
                      <a:spcPct val="90000"/>
                    </a:lnSpc>
                    <a:defRPr/>
                  </a:pPr>
                  <a:r>
                    <a:rPr lang="en-US" sz="980" kern="0">
                      <a:solidFill>
                        <a:srgbClr val="FFFFFF"/>
                      </a:solidFill>
                      <a:latin typeface="Segoe UI Semilight"/>
                      <a:cs typeface="Segoe UI Light" panose="020B0502040204020203" pitchFamily="34" charset="0"/>
                    </a:rPr>
                    <a:t>Personal</a:t>
                  </a:r>
                  <a:br>
                    <a:rPr lang="en-US" sz="980" kern="0">
                      <a:solidFill>
                        <a:srgbClr val="FFFFFF"/>
                      </a:solidFill>
                      <a:latin typeface="Segoe UI Semilight"/>
                      <a:cs typeface="Segoe UI Light" panose="020B0502040204020203" pitchFamily="34" charset="0"/>
                    </a:rPr>
                  </a:br>
                  <a:r>
                    <a:rPr lang="en-US" sz="980" kern="0">
                      <a:solidFill>
                        <a:srgbClr val="FFFFFF"/>
                      </a:solidFill>
                      <a:latin typeface="Segoe UI Semilight"/>
                      <a:cs typeface="Segoe UI Light" panose="020B0502040204020203" pitchFamily="34" charset="0"/>
                    </a:rPr>
                    <a:t>Contacts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EB39FE5-180E-4615-B328-C72D7CFDF0E0}"/>
                  </a:ext>
                </a:extLst>
              </p:cNvPr>
              <p:cNvGrpSpPr/>
              <p:nvPr/>
            </p:nvGrpSpPr>
            <p:grpSpPr>
              <a:xfrm>
                <a:off x="7338716" y="5342456"/>
                <a:ext cx="360795" cy="1033369"/>
                <a:chOff x="7349968" y="5342456"/>
                <a:chExt cx="360795" cy="1033369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87E4472B-C835-47CB-BA39-23BA42A3EBF4}"/>
                    </a:ext>
                  </a:extLst>
                </p:cNvPr>
                <p:cNvGrpSpPr/>
                <p:nvPr/>
              </p:nvGrpSpPr>
              <p:grpSpPr>
                <a:xfrm>
                  <a:off x="7509696" y="5342456"/>
                  <a:ext cx="166193" cy="437075"/>
                  <a:chOff x="7788589" y="5342456"/>
                  <a:chExt cx="166193" cy="437075"/>
                </a:xfrm>
              </p:grpSpPr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89B2288E-EDED-4C5C-9687-79CDB2A9C3EA}"/>
                      </a:ext>
                    </a:extLst>
                  </p:cNvPr>
                  <p:cNvGrpSpPr/>
                  <p:nvPr/>
                </p:nvGrpSpPr>
                <p:grpSpPr>
                  <a:xfrm>
                    <a:off x="7862499" y="5481842"/>
                    <a:ext cx="92283" cy="297689"/>
                    <a:chOff x="987488" y="3647121"/>
                    <a:chExt cx="142748" cy="460485"/>
                  </a:xfrm>
                </p:grpSpPr>
                <p:cxnSp>
                  <p:nvCxnSpPr>
                    <p:cNvPr id="103" name="Straight Connector 119">
                      <a:extLst>
                        <a:ext uri="{FF2B5EF4-FFF2-40B4-BE49-F238E27FC236}">
                          <a16:creationId xmlns:a16="http://schemas.microsoft.com/office/drawing/2014/main" id="{D341AC82-CEFB-4F27-A24D-9B558D186F7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58862" y="3789868"/>
                      <a:ext cx="0" cy="317738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353535"/>
                      </a:solidFill>
                      <a:prstDash val="solid"/>
                    </a:ln>
                    <a:effectLst/>
                  </p:spPr>
                </p:cxnSp>
                <p:sp>
                  <p:nvSpPr>
                    <p:cNvPr id="104" name="Oval 120">
                      <a:extLst>
                        <a:ext uri="{FF2B5EF4-FFF2-40B4-BE49-F238E27FC236}">
                          <a16:creationId xmlns:a16="http://schemas.microsoft.com/office/drawing/2014/main" id="{5848EAFA-D908-4422-A3A7-E36981DD1D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7488" y="3647121"/>
                      <a:ext cx="142748" cy="142747"/>
                    </a:xfrm>
                    <a:prstGeom prst="ellipse">
                      <a:avLst/>
                    </a:prstGeom>
                    <a:noFill/>
                    <a:ln w="19050" cap="flat" cmpd="sng" algn="ctr">
                      <a:solidFill>
                        <a:srgbClr val="353535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192">
                        <a:defRPr/>
                      </a:pPr>
                      <a:endParaRPr lang="en-GB" sz="1765" kern="0">
                        <a:solidFill>
                          <a:srgbClr val="FFFFFF"/>
                        </a:solidFill>
                        <a:latin typeface="Segoe UI Semilight"/>
                      </a:endParaRPr>
                    </a:p>
                  </p:txBody>
                </p:sp>
              </p:grpSp>
              <p:cxnSp>
                <p:nvCxnSpPr>
                  <p:cNvPr id="102" name="Straight Arrow Connector 101">
                    <a:extLst>
                      <a:ext uri="{FF2B5EF4-FFF2-40B4-BE49-F238E27FC236}">
                        <a16:creationId xmlns:a16="http://schemas.microsoft.com/office/drawing/2014/main" id="{FF3BFA7E-77AB-4FD8-B7AD-F6D6A40386A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788589" y="5342456"/>
                    <a:ext cx="0" cy="3469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0078D7"/>
                    </a:solidFill>
                    <a:prstDash val="solid"/>
                    <a:headEnd type="triangle" w="med" len="med"/>
                    <a:tailEnd type="triangle" w="med" len="med"/>
                  </a:ln>
                  <a:effectLst/>
                </p:spPr>
              </p:cxnSp>
            </p:grp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3E8728D4-BD5F-4038-9734-FEE683DF2A48}"/>
                    </a:ext>
                  </a:extLst>
                </p:cNvPr>
                <p:cNvCxnSpPr/>
                <p:nvPr/>
              </p:nvCxnSpPr>
              <p:spPr>
                <a:xfrm flipV="1">
                  <a:off x="7508612" y="6077678"/>
                  <a:ext cx="0" cy="298147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78D7"/>
                  </a:solidFill>
                  <a:prstDash val="sysDot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EF91AE6B-759E-4BE2-859D-29D093AAFBE6}"/>
                    </a:ext>
                  </a:extLst>
                </p:cNvPr>
                <p:cNvSpPr/>
                <p:nvPr/>
              </p:nvSpPr>
              <p:spPr>
                <a:xfrm>
                  <a:off x="7349968" y="5688394"/>
                  <a:ext cx="360795" cy="389284"/>
                </a:xfrm>
                <a:prstGeom prst="rect">
                  <a:avLst/>
                </a:prstGeom>
                <a:solidFill>
                  <a:srgbClr val="505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67">
                    <a:lnSpc>
                      <a:spcPct val="90000"/>
                    </a:lnSpc>
                    <a:defRPr/>
                  </a:pPr>
                  <a:r>
                    <a:rPr lang="en-US" sz="980" kern="0">
                      <a:solidFill>
                        <a:srgbClr val="FFFFFF"/>
                      </a:solidFill>
                      <a:latin typeface="Segoe UI Semilight"/>
                      <a:cs typeface="Segoe UI Light" panose="020B0502040204020203" pitchFamily="34" charset="0"/>
                    </a:rPr>
                    <a:t>Files</a:t>
                  </a: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52181F8-FFCD-4B53-A637-EC46708CA635}"/>
                  </a:ext>
                </a:extLst>
              </p:cNvPr>
              <p:cNvGrpSpPr/>
              <p:nvPr/>
            </p:nvGrpSpPr>
            <p:grpSpPr>
              <a:xfrm>
                <a:off x="9297246" y="5342456"/>
                <a:ext cx="360795" cy="1033369"/>
                <a:chOff x="9331001" y="5342456"/>
                <a:chExt cx="360795" cy="1033369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A90E9863-FE6A-440D-ABBB-1B87812FC8B4}"/>
                    </a:ext>
                  </a:extLst>
                </p:cNvPr>
                <p:cNvGrpSpPr/>
                <p:nvPr/>
              </p:nvGrpSpPr>
              <p:grpSpPr>
                <a:xfrm>
                  <a:off x="9497799" y="5342456"/>
                  <a:ext cx="166193" cy="437075"/>
                  <a:chOff x="7788589" y="5342456"/>
                  <a:chExt cx="166193" cy="437075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92F26DC0-407A-4C49-A2A8-D049C0DC9FD9}"/>
                      </a:ext>
                    </a:extLst>
                  </p:cNvPr>
                  <p:cNvGrpSpPr/>
                  <p:nvPr/>
                </p:nvGrpSpPr>
                <p:grpSpPr>
                  <a:xfrm>
                    <a:off x="7862499" y="5481842"/>
                    <a:ext cx="92283" cy="297689"/>
                    <a:chOff x="987488" y="3647121"/>
                    <a:chExt cx="142748" cy="460485"/>
                  </a:xfrm>
                </p:grpSpPr>
                <p:cxnSp>
                  <p:nvCxnSpPr>
                    <p:cNvPr id="96" name="Straight Connector 119">
                      <a:extLst>
                        <a:ext uri="{FF2B5EF4-FFF2-40B4-BE49-F238E27FC236}">
                          <a16:creationId xmlns:a16="http://schemas.microsoft.com/office/drawing/2014/main" id="{DC183051-2E2C-4C64-98FC-53418A43A7A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58862" y="3789868"/>
                      <a:ext cx="0" cy="317738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353535"/>
                      </a:solidFill>
                      <a:prstDash val="solid"/>
                    </a:ln>
                    <a:effectLst/>
                  </p:spPr>
                </p:cxnSp>
                <p:sp>
                  <p:nvSpPr>
                    <p:cNvPr id="97" name="Oval 120">
                      <a:extLst>
                        <a:ext uri="{FF2B5EF4-FFF2-40B4-BE49-F238E27FC236}">
                          <a16:creationId xmlns:a16="http://schemas.microsoft.com/office/drawing/2014/main" id="{A4B74F88-6431-4908-84C9-3B6309E54D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7488" y="3647121"/>
                      <a:ext cx="142748" cy="142747"/>
                    </a:xfrm>
                    <a:prstGeom prst="ellipse">
                      <a:avLst/>
                    </a:prstGeom>
                    <a:noFill/>
                    <a:ln w="19050" cap="flat" cmpd="sng" algn="ctr">
                      <a:solidFill>
                        <a:srgbClr val="353535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192">
                        <a:defRPr/>
                      </a:pPr>
                      <a:endParaRPr lang="en-GB" sz="1765" kern="0">
                        <a:solidFill>
                          <a:srgbClr val="FFFFFF"/>
                        </a:solidFill>
                        <a:latin typeface="Segoe UI Semilight"/>
                      </a:endParaRPr>
                    </a:p>
                  </p:txBody>
                </p:sp>
              </p:grpSp>
              <p:cxnSp>
                <p:nvCxnSpPr>
                  <p:cNvPr id="95" name="Straight Arrow Connector 94">
                    <a:extLst>
                      <a:ext uri="{FF2B5EF4-FFF2-40B4-BE49-F238E27FC236}">
                        <a16:creationId xmlns:a16="http://schemas.microsoft.com/office/drawing/2014/main" id="{90F266CE-9CDD-499D-A7CF-B6B842A0A86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788589" y="5342456"/>
                    <a:ext cx="0" cy="3469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0078D7"/>
                    </a:solidFill>
                    <a:prstDash val="solid"/>
                    <a:headEnd type="triangle" w="med" len="med"/>
                    <a:tailEnd type="triangle" w="med" len="med"/>
                  </a:ln>
                  <a:effectLst/>
                </p:spPr>
              </p:cxnSp>
            </p:grp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5F64C25D-8FA7-4FEA-AA80-4C24061581ED}"/>
                    </a:ext>
                  </a:extLst>
                </p:cNvPr>
                <p:cNvCxnSpPr/>
                <p:nvPr/>
              </p:nvCxnSpPr>
              <p:spPr>
                <a:xfrm flipV="1">
                  <a:off x="9499152" y="6077678"/>
                  <a:ext cx="0" cy="298147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78D7"/>
                  </a:solidFill>
                  <a:prstDash val="sysDot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DB7F8546-452C-4A41-9DEE-52DCF3B8D429}"/>
                    </a:ext>
                  </a:extLst>
                </p:cNvPr>
                <p:cNvSpPr/>
                <p:nvPr/>
              </p:nvSpPr>
              <p:spPr>
                <a:xfrm>
                  <a:off x="9331001" y="5688395"/>
                  <a:ext cx="360795" cy="389284"/>
                </a:xfrm>
                <a:prstGeom prst="rect">
                  <a:avLst/>
                </a:prstGeom>
                <a:solidFill>
                  <a:srgbClr val="505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67">
                    <a:lnSpc>
                      <a:spcPct val="90000"/>
                    </a:lnSpc>
                    <a:defRPr/>
                  </a:pPr>
                  <a:r>
                    <a:rPr lang="en-US" sz="980" kern="0">
                      <a:solidFill>
                        <a:srgbClr val="FFFFFF"/>
                      </a:solidFill>
                      <a:latin typeface="Segoe UI Semilight"/>
                      <a:cs typeface="Segoe UI Light" panose="020B0502040204020203" pitchFamily="34" charset="0"/>
                    </a:rPr>
                    <a:t>Notes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4DA88CF-DBC6-4CF6-8569-303D4B6D6A0F}"/>
                  </a:ext>
                </a:extLst>
              </p:cNvPr>
              <p:cNvGrpSpPr/>
              <p:nvPr/>
            </p:nvGrpSpPr>
            <p:grpSpPr>
              <a:xfrm>
                <a:off x="10107272" y="5342458"/>
                <a:ext cx="530034" cy="1033367"/>
                <a:chOff x="10152278" y="5342458"/>
                <a:chExt cx="530034" cy="1033367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93455825-6568-4F01-ABA0-5CB4015D543E}"/>
                    </a:ext>
                  </a:extLst>
                </p:cNvPr>
                <p:cNvGrpSpPr/>
                <p:nvPr/>
              </p:nvGrpSpPr>
              <p:grpSpPr>
                <a:xfrm>
                  <a:off x="10422944" y="5342458"/>
                  <a:ext cx="162122" cy="437072"/>
                  <a:chOff x="10420123" y="5342458"/>
                  <a:chExt cx="162122" cy="437072"/>
                </a:xfrm>
              </p:grpSpPr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21528156-BE54-4808-AD4F-E7C4A594A7FB}"/>
                      </a:ext>
                    </a:extLst>
                  </p:cNvPr>
                  <p:cNvGrpSpPr/>
                  <p:nvPr/>
                </p:nvGrpSpPr>
                <p:grpSpPr>
                  <a:xfrm>
                    <a:off x="10489962" y="5481841"/>
                    <a:ext cx="92283" cy="297689"/>
                    <a:chOff x="987488" y="3647121"/>
                    <a:chExt cx="142748" cy="460485"/>
                  </a:xfrm>
                </p:grpSpPr>
                <p:cxnSp>
                  <p:nvCxnSpPr>
                    <p:cNvPr id="89" name="Straight Connector 119">
                      <a:extLst>
                        <a:ext uri="{FF2B5EF4-FFF2-40B4-BE49-F238E27FC236}">
                          <a16:creationId xmlns:a16="http://schemas.microsoft.com/office/drawing/2014/main" id="{0D1C3D09-F08A-4601-AF27-7E6EC291DD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58862" y="3789868"/>
                      <a:ext cx="0" cy="317738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353535"/>
                      </a:solidFill>
                      <a:prstDash val="solid"/>
                    </a:ln>
                    <a:effectLst/>
                  </p:spPr>
                </p:cxnSp>
                <p:sp>
                  <p:nvSpPr>
                    <p:cNvPr id="90" name="Oval 120">
                      <a:extLst>
                        <a:ext uri="{FF2B5EF4-FFF2-40B4-BE49-F238E27FC236}">
                          <a16:creationId xmlns:a16="http://schemas.microsoft.com/office/drawing/2014/main" id="{9DF85A48-7783-40C6-A9D4-8459A3F2EE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7488" y="3647121"/>
                      <a:ext cx="142748" cy="142747"/>
                    </a:xfrm>
                    <a:prstGeom prst="ellipse">
                      <a:avLst/>
                    </a:prstGeom>
                    <a:noFill/>
                    <a:ln w="19050" cap="flat" cmpd="sng" algn="ctr">
                      <a:solidFill>
                        <a:srgbClr val="353535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192">
                        <a:defRPr/>
                      </a:pPr>
                      <a:endParaRPr lang="en-GB" sz="1765" kern="0">
                        <a:solidFill>
                          <a:srgbClr val="FFFFFF"/>
                        </a:solidFill>
                        <a:latin typeface="Segoe UI Semilight"/>
                      </a:endParaRPr>
                    </a:p>
                  </p:txBody>
                </p:sp>
              </p:grp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id="{C36A39E3-A5B4-4064-BACB-16B82A4B610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420123" y="5342458"/>
                    <a:ext cx="0" cy="3469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0078D7"/>
                    </a:solidFill>
                    <a:prstDash val="solid"/>
                    <a:headEnd type="triangle" w="med" len="med"/>
                    <a:tailEnd type="triangle" w="med" len="med"/>
                  </a:ln>
                  <a:effectLst/>
                </p:spPr>
              </p:cxnSp>
            </p:grp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929D3642-DED8-4071-913F-98AEF6954E7C}"/>
                    </a:ext>
                  </a:extLst>
                </p:cNvPr>
                <p:cNvCxnSpPr/>
                <p:nvPr/>
              </p:nvCxnSpPr>
              <p:spPr>
                <a:xfrm flipV="1">
                  <a:off x="10430922" y="6077678"/>
                  <a:ext cx="0" cy="298147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78D7"/>
                  </a:solidFill>
                  <a:prstDash val="sysDot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7A718E67-A2E0-490A-9BF8-F50DA0672C8B}"/>
                    </a:ext>
                  </a:extLst>
                </p:cNvPr>
                <p:cNvSpPr/>
                <p:nvPr/>
              </p:nvSpPr>
              <p:spPr>
                <a:xfrm>
                  <a:off x="10152278" y="5688394"/>
                  <a:ext cx="530034" cy="389284"/>
                </a:xfrm>
                <a:prstGeom prst="rect">
                  <a:avLst/>
                </a:prstGeom>
                <a:solidFill>
                  <a:srgbClr val="505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67">
                    <a:lnSpc>
                      <a:spcPct val="90000"/>
                    </a:lnSpc>
                    <a:defRPr/>
                  </a:pPr>
                  <a:r>
                    <a:rPr lang="en-US" sz="980" kern="0">
                      <a:solidFill>
                        <a:srgbClr val="FFFFFF"/>
                      </a:solidFill>
                      <a:latin typeface="Segoe UI Semilight"/>
                      <a:cs typeface="Segoe UI Light" panose="020B0502040204020203" pitchFamily="34" charset="0"/>
                    </a:rPr>
                    <a:t>Org</a:t>
                  </a:r>
                  <a:br>
                    <a:rPr lang="en-US" sz="980" kern="0">
                      <a:solidFill>
                        <a:srgbClr val="FFFFFF"/>
                      </a:solidFill>
                      <a:latin typeface="Segoe UI Semilight"/>
                      <a:cs typeface="Segoe UI Light" panose="020B0502040204020203" pitchFamily="34" charset="0"/>
                    </a:rPr>
                  </a:br>
                  <a:r>
                    <a:rPr lang="en-US" sz="980" kern="0">
                      <a:solidFill>
                        <a:srgbClr val="FFFFFF"/>
                      </a:solidFill>
                      <a:latin typeface="Segoe UI Semilight"/>
                      <a:cs typeface="Segoe UI Light" panose="020B0502040204020203" pitchFamily="34" charset="0"/>
                    </a:rPr>
                    <a:t>Contacts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876C79B-35F2-4896-AAE6-994923780D5A}"/>
                  </a:ext>
                </a:extLst>
              </p:cNvPr>
              <p:cNvGrpSpPr/>
              <p:nvPr/>
            </p:nvGrpSpPr>
            <p:grpSpPr>
              <a:xfrm>
                <a:off x="11549468" y="5342459"/>
                <a:ext cx="418708" cy="1033366"/>
                <a:chOff x="11611345" y="5342459"/>
                <a:chExt cx="418708" cy="1033366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105178C2-4121-420B-842B-5DE5E7F07C15}"/>
                    </a:ext>
                  </a:extLst>
                </p:cNvPr>
                <p:cNvGrpSpPr/>
                <p:nvPr/>
              </p:nvGrpSpPr>
              <p:grpSpPr>
                <a:xfrm>
                  <a:off x="11811661" y="5342459"/>
                  <a:ext cx="169850" cy="437072"/>
                  <a:chOff x="11754511" y="5342459"/>
                  <a:chExt cx="169850" cy="437072"/>
                </a:xfrm>
              </p:grpSpPr>
              <p:cxnSp>
                <p:nvCxnSpPr>
                  <p:cNvPr id="80" name="Straight Arrow Connector 79">
                    <a:extLst>
                      <a:ext uri="{FF2B5EF4-FFF2-40B4-BE49-F238E27FC236}">
                        <a16:creationId xmlns:a16="http://schemas.microsoft.com/office/drawing/2014/main" id="{9727A96D-B05D-43C7-863D-4052B05A5AD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1754511" y="5342459"/>
                    <a:ext cx="0" cy="3469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0078D7"/>
                    </a:solidFill>
                    <a:prstDash val="solid"/>
                    <a:headEnd type="triangle" w="med" len="med"/>
                    <a:tailEnd type="triangle" w="med" len="med"/>
                  </a:ln>
                  <a:effectLst/>
                </p:spPr>
              </p:cxn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D0B50948-C2EA-4FF0-89D3-BB66AD533FAF}"/>
                      </a:ext>
                    </a:extLst>
                  </p:cNvPr>
                  <p:cNvGrpSpPr/>
                  <p:nvPr/>
                </p:nvGrpSpPr>
                <p:grpSpPr>
                  <a:xfrm>
                    <a:off x="11832078" y="5481842"/>
                    <a:ext cx="92283" cy="297689"/>
                    <a:chOff x="11832078" y="5481842"/>
                    <a:chExt cx="92283" cy="297689"/>
                  </a:xfrm>
                </p:grpSpPr>
                <p:cxnSp>
                  <p:nvCxnSpPr>
                    <p:cNvPr id="82" name="Straight Connector 119">
                      <a:extLst>
                        <a:ext uri="{FF2B5EF4-FFF2-40B4-BE49-F238E27FC236}">
                          <a16:creationId xmlns:a16="http://schemas.microsoft.com/office/drawing/2014/main" id="{75CDF6E3-9ED5-4CB5-8D7E-BF923B24E47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1878220" y="5574123"/>
                      <a:ext cx="0" cy="205408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353535"/>
                      </a:solidFill>
                      <a:prstDash val="solid"/>
                    </a:ln>
                    <a:effectLst/>
                  </p:spPr>
                </p:cxnSp>
                <p:sp>
                  <p:nvSpPr>
                    <p:cNvPr id="83" name="Oval 120">
                      <a:extLst>
                        <a:ext uri="{FF2B5EF4-FFF2-40B4-BE49-F238E27FC236}">
                          <a16:creationId xmlns:a16="http://schemas.microsoft.com/office/drawing/2014/main" id="{D40B8160-D4BF-490D-9E64-7363723E18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32078" y="5481842"/>
                      <a:ext cx="92283" cy="92281"/>
                    </a:xfrm>
                    <a:prstGeom prst="ellipse">
                      <a:avLst/>
                    </a:prstGeom>
                    <a:noFill/>
                    <a:ln w="19050" cap="flat" cmpd="sng" algn="ctr">
                      <a:solidFill>
                        <a:srgbClr val="353535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192">
                        <a:defRPr/>
                      </a:pPr>
                      <a:endParaRPr lang="en-GB" sz="1765" kern="0">
                        <a:solidFill>
                          <a:srgbClr val="FFFFFF"/>
                        </a:solidFill>
                        <a:latin typeface="Segoe UI Semilight"/>
                      </a:endParaRPr>
                    </a:p>
                  </p:txBody>
                </p:sp>
              </p:grpSp>
            </p:grp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A699E13F-4D27-4F2D-87C6-63F93495CF14}"/>
                    </a:ext>
                  </a:extLst>
                </p:cNvPr>
                <p:cNvCxnSpPr/>
                <p:nvPr/>
              </p:nvCxnSpPr>
              <p:spPr>
                <a:xfrm flipV="1">
                  <a:off x="11834931" y="6077678"/>
                  <a:ext cx="0" cy="298147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78D7"/>
                  </a:solidFill>
                  <a:prstDash val="sysDot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91DA4187-2DFA-4EA7-9882-AB0167553C00}"/>
                    </a:ext>
                  </a:extLst>
                </p:cNvPr>
                <p:cNvSpPr/>
                <p:nvPr/>
              </p:nvSpPr>
              <p:spPr>
                <a:xfrm>
                  <a:off x="11611345" y="5688394"/>
                  <a:ext cx="418708" cy="389284"/>
                </a:xfrm>
                <a:prstGeom prst="rect">
                  <a:avLst/>
                </a:prstGeom>
                <a:solidFill>
                  <a:srgbClr val="505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67">
                    <a:lnSpc>
                      <a:spcPct val="90000"/>
                    </a:lnSpc>
                    <a:defRPr/>
                  </a:pPr>
                  <a:r>
                    <a:rPr lang="en-US" sz="980" kern="0">
                      <a:solidFill>
                        <a:srgbClr val="FFFFFF"/>
                      </a:solidFill>
                      <a:latin typeface="Segoe UI Semilight"/>
                      <a:cs typeface="Segoe UI Light" panose="020B0502040204020203" pitchFamily="34" charset="0"/>
                    </a:rPr>
                    <a:t>Notes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9597901-2055-4AA3-8661-7AA4F61E509B}"/>
                  </a:ext>
                </a:extLst>
              </p:cNvPr>
              <p:cNvGrpSpPr/>
              <p:nvPr/>
            </p:nvGrpSpPr>
            <p:grpSpPr>
              <a:xfrm>
                <a:off x="10681524" y="5342456"/>
                <a:ext cx="418708" cy="1033369"/>
                <a:chOff x="10732156" y="5342456"/>
                <a:chExt cx="418708" cy="1033369"/>
              </a:xfrm>
            </p:grpSpPr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BBD65B13-5A51-44F0-9E68-6C1F13C33332}"/>
                    </a:ext>
                  </a:extLst>
                </p:cNvPr>
                <p:cNvGrpSpPr/>
                <p:nvPr/>
              </p:nvGrpSpPr>
              <p:grpSpPr>
                <a:xfrm>
                  <a:off x="10923400" y="5342456"/>
                  <a:ext cx="166193" cy="437075"/>
                  <a:chOff x="7788589" y="5342456"/>
                  <a:chExt cx="166193" cy="437075"/>
                </a:xfrm>
              </p:grpSpPr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ABD3DA20-6F2C-43CD-B47D-9EFE1BCF6418}"/>
                      </a:ext>
                    </a:extLst>
                  </p:cNvPr>
                  <p:cNvGrpSpPr/>
                  <p:nvPr/>
                </p:nvGrpSpPr>
                <p:grpSpPr>
                  <a:xfrm>
                    <a:off x="7862499" y="5481842"/>
                    <a:ext cx="92283" cy="297689"/>
                    <a:chOff x="987488" y="3647121"/>
                    <a:chExt cx="142748" cy="460485"/>
                  </a:xfrm>
                </p:grpSpPr>
                <p:cxnSp>
                  <p:nvCxnSpPr>
                    <p:cNvPr id="75" name="Straight Connector 119">
                      <a:extLst>
                        <a:ext uri="{FF2B5EF4-FFF2-40B4-BE49-F238E27FC236}">
                          <a16:creationId xmlns:a16="http://schemas.microsoft.com/office/drawing/2014/main" id="{E932DE2D-D0B5-4D82-8C3A-D7A8C7363A7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58862" y="3789868"/>
                      <a:ext cx="0" cy="317738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353535"/>
                      </a:solidFill>
                      <a:prstDash val="solid"/>
                    </a:ln>
                    <a:effectLst/>
                  </p:spPr>
                </p:cxnSp>
                <p:sp>
                  <p:nvSpPr>
                    <p:cNvPr id="76" name="Oval 120">
                      <a:extLst>
                        <a:ext uri="{FF2B5EF4-FFF2-40B4-BE49-F238E27FC236}">
                          <a16:creationId xmlns:a16="http://schemas.microsoft.com/office/drawing/2014/main" id="{AA9B2146-BB6B-42B7-B407-4D1AE8635F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7488" y="3647121"/>
                      <a:ext cx="142748" cy="142747"/>
                    </a:xfrm>
                    <a:prstGeom prst="ellipse">
                      <a:avLst/>
                    </a:prstGeom>
                    <a:noFill/>
                    <a:ln w="19050" cap="flat" cmpd="sng" algn="ctr">
                      <a:solidFill>
                        <a:srgbClr val="353535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192">
                        <a:defRPr/>
                      </a:pPr>
                      <a:endParaRPr lang="en-GB" sz="1765" kern="0">
                        <a:solidFill>
                          <a:srgbClr val="FFFFFF"/>
                        </a:solidFill>
                        <a:latin typeface="Segoe UI Semilight"/>
                      </a:endParaRPr>
                    </a:p>
                  </p:txBody>
                </p:sp>
              </p:grpSp>
              <p:cxnSp>
                <p:nvCxnSpPr>
                  <p:cNvPr id="74" name="Straight Arrow Connector 73">
                    <a:extLst>
                      <a:ext uri="{FF2B5EF4-FFF2-40B4-BE49-F238E27FC236}">
                        <a16:creationId xmlns:a16="http://schemas.microsoft.com/office/drawing/2014/main" id="{84ED2456-5D6B-491B-BFF2-2C92ECA42E2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788589" y="5342456"/>
                    <a:ext cx="0" cy="3469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0078D7"/>
                    </a:solidFill>
                    <a:prstDash val="solid"/>
                    <a:headEnd type="triangle" w="med" len="med"/>
                    <a:tailEnd type="triangle" w="med" len="med"/>
                  </a:ln>
                  <a:effectLst/>
                </p:spPr>
              </p:cxnSp>
            </p:grp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38855736-8A14-4052-907A-2AB4DF2C0DAA}"/>
                    </a:ext>
                  </a:extLst>
                </p:cNvPr>
                <p:cNvCxnSpPr/>
                <p:nvPr/>
              </p:nvCxnSpPr>
              <p:spPr>
                <a:xfrm flipV="1">
                  <a:off x="10934907" y="6077678"/>
                  <a:ext cx="0" cy="298147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78D7"/>
                  </a:solidFill>
                  <a:prstDash val="sysDot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E27BEEB2-1348-43A6-BB2D-B380B325FE9E}"/>
                    </a:ext>
                  </a:extLst>
                </p:cNvPr>
                <p:cNvSpPr/>
                <p:nvPr/>
              </p:nvSpPr>
              <p:spPr>
                <a:xfrm>
                  <a:off x="10732156" y="5688394"/>
                  <a:ext cx="418708" cy="389284"/>
                </a:xfrm>
                <a:prstGeom prst="rect">
                  <a:avLst/>
                </a:prstGeom>
                <a:solidFill>
                  <a:srgbClr val="505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67">
                    <a:lnSpc>
                      <a:spcPct val="90000"/>
                    </a:lnSpc>
                    <a:defRPr/>
                  </a:pPr>
                  <a:r>
                    <a:rPr lang="en-US" sz="980" kern="0">
                      <a:solidFill>
                        <a:srgbClr val="FFFFFF"/>
                      </a:solidFill>
                      <a:latin typeface="Segoe UI Semilight"/>
                      <a:cs typeface="Segoe UI Light" panose="020B0502040204020203" pitchFamily="34" charset="0"/>
                    </a:rPr>
                    <a:t>People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2CCEB0B-74AE-4359-A0EA-DB9B01AB3BFE}"/>
                  </a:ext>
                </a:extLst>
              </p:cNvPr>
              <p:cNvGrpSpPr/>
              <p:nvPr/>
            </p:nvGrpSpPr>
            <p:grpSpPr>
              <a:xfrm>
                <a:off x="6362700" y="5342456"/>
                <a:ext cx="418708" cy="1033369"/>
                <a:chOff x="6362700" y="5342456"/>
                <a:chExt cx="418708" cy="1033369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ADCA3310-12AC-47DF-8EFD-8C9097A6BCC8}"/>
                    </a:ext>
                  </a:extLst>
                </p:cNvPr>
                <p:cNvGrpSpPr/>
                <p:nvPr/>
              </p:nvGrpSpPr>
              <p:grpSpPr>
                <a:xfrm>
                  <a:off x="6570492" y="5342456"/>
                  <a:ext cx="166193" cy="437075"/>
                  <a:chOff x="7788589" y="5342456"/>
                  <a:chExt cx="166193" cy="437075"/>
                </a:xfrm>
              </p:grpSpPr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5AED21D8-5DC2-4C36-8382-BC0A895762B9}"/>
                      </a:ext>
                    </a:extLst>
                  </p:cNvPr>
                  <p:cNvGrpSpPr/>
                  <p:nvPr/>
                </p:nvGrpSpPr>
                <p:grpSpPr>
                  <a:xfrm>
                    <a:off x="7862499" y="5481842"/>
                    <a:ext cx="92283" cy="297689"/>
                    <a:chOff x="987488" y="3647121"/>
                    <a:chExt cx="142748" cy="460485"/>
                  </a:xfrm>
                </p:grpSpPr>
                <p:cxnSp>
                  <p:nvCxnSpPr>
                    <p:cNvPr id="68" name="Straight Connector 119">
                      <a:extLst>
                        <a:ext uri="{FF2B5EF4-FFF2-40B4-BE49-F238E27FC236}">
                          <a16:creationId xmlns:a16="http://schemas.microsoft.com/office/drawing/2014/main" id="{6FC17154-3251-4CE8-98B0-F1991C20A38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58862" y="3789868"/>
                      <a:ext cx="0" cy="317738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353535"/>
                      </a:solidFill>
                      <a:prstDash val="solid"/>
                    </a:ln>
                    <a:effectLst/>
                  </p:spPr>
                </p:cxnSp>
                <p:sp>
                  <p:nvSpPr>
                    <p:cNvPr id="69" name="Oval 120">
                      <a:extLst>
                        <a:ext uri="{FF2B5EF4-FFF2-40B4-BE49-F238E27FC236}">
                          <a16:creationId xmlns:a16="http://schemas.microsoft.com/office/drawing/2014/main" id="{BC5AAA28-63EB-4917-9C0A-729FD35C9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7488" y="3647121"/>
                      <a:ext cx="142748" cy="142747"/>
                    </a:xfrm>
                    <a:prstGeom prst="ellipse">
                      <a:avLst/>
                    </a:prstGeom>
                    <a:noFill/>
                    <a:ln w="19050" cap="flat" cmpd="sng" algn="ctr">
                      <a:solidFill>
                        <a:srgbClr val="353535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192">
                        <a:defRPr/>
                      </a:pPr>
                      <a:endParaRPr lang="en-GB" sz="1765" kern="0">
                        <a:solidFill>
                          <a:srgbClr val="FFFFFF"/>
                        </a:solidFill>
                        <a:latin typeface="Segoe UI Semilight"/>
                      </a:endParaRPr>
                    </a:p>
                  </p:txBody>
                </p:sp>
              </p:grpSp>
              <p:cxnSp>
                <p:nvCxnSpPr>
                  <p:cNvPr id="67" name="Straight Arrow Connector 66">
                    <a:extLst>
                      <a:ext uri="{FF2B5EF4-FFF2-40B4-BE49-F238E27FC236}">
                        <a16:creationId xmlns:a16="http://schemas.microsoft.com/office/drawing/2014/main" id="{EB2DF3F2-49CE-4052-8C6D-97FEAC90093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788589" y="5342456"/>
                    <a:ext cx="0" cy="3469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0078D7"/>
                    </a:solidFill>
                    <a:prstDash val="solid"/>
                    <a:headEnd type="triangle" w="med" len="med"/>
                    <a:tailEnd type="triangle" w="med" len="med"/>
                  </a:ln>
                  <a:effectLst/>
                </p:spPr>
              </p:cxnSp>
            </p:grp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A072A4C7-E21F-4B17-A9DD-34190E8BEF3F}"/>
                    </a:ext>
                  </a:extLst>
                </p:cNvPr>
                <p:cNvSpPr/>
                <p:nvPr/>
              </p:nvSpPr>
              <p:spPr>
                <a:xfrm>
                  <a:off x="6362700" y="5688395"/>
                  <a:ext cx="418708" cy="389284"/>
                </a:xfrm>
                <a:prstGeom prst="rect">
                  <a:avLst/>
                </a:prstGeom>
                <a:solidFill>
                  <a:srgbClr val="505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67">
                    <a:lnSpc>
                      <a:spcPct val="90000"/>
                    </a:lnSpc>
                    <a:defRPr/>
                  </a:pPr>
                  <a:r>
                    <a:rPr lang="en-US" sz="980" kern="0">
                      <a:solidFill>
                        <a:srgbClr val="FFFFFF"/>
                      </a:solidFill>
                      <a:latin typeface="Segoe UI Semilight"/>
                      <a:cs typeface="Segoe UI Light" panose="020B0502040204020203" pitchFamily="34" charset="0"/>
                    </a:rPr>
                    <a:t>Users</a:t>
                  </a:r>
                </a:p>
              </p:txBody>
            </p: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37E73B10-E371-473A-8D7F-4685EE74967E}"/>
                    </a:ext>
                  </a:extLst>
                </p:cNvPr>
                <p:cNvCxnSpPr/>
                <p:nvPr/>
              </p:nvCxnSpPr>
              <p:spPr>
                <a:xfrm flipV="1">
                  <a:off x="6570492" y="6077678"/>
                  <a:ext cx="0" cy="298147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78D7"/>
                  </a:solidFill>
                  <a:prstDash val="sysDot"/>
                  <a:headEnd type="triangl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88798BF-FFA8-457E-BC10-CA6802F24EEE}"/>
                  </a:ext>
                </a:extLst>
              </p:cNvPr>
              <p:cNvGrpSpPr/>
              <p:nvPr/>
            </p:nvGrpSpPr>
            <p:grpSpPr>
              <a:xfrm>
                <a:off x="11144450" y="5342459"/>
                <a:ext cx="360795" cy="1033366"/>
                <a:chOff x="11200707" y="5342459"/>
                <a:chExt cx="360795" cy="1033366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EF6A89ED-CC8C-4D24-96A8-F917A528145D}"/>
                    </a:ext>
                  </a:extLst>
                </p:cNvPr>
                <p:cNvGrpSpPr/>
                <p:nvPr/>
              </p:nvGrpSpPr>
              <p:grpSpPr>
                <a:xfrm>
                  <a:off x="11364427" y="5342459"/>
                  <a:ext cx="153346" cy="437072"/>
                  <a:chOff x="11085766" y="5342459"/>
                  <a:chExt cx="153346" cy="437072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D69A0CBD-D78B-49FA-8D62-AFD76586B177}"/>
                      </a:ext>
                    </a:extLst>
                  </p:cNvPr>
                  <p:cNvGrpSpPr/>
                  <p:nvPr/>
                </p:nvGrpSpPr>
                <p:grpSpPr>
                  <a:xfrm>
                    <a:off x="11146829" y="5481842"/>
                    <a:ext cx="92283" cy="297689"/>
                    <a:chOff x="987488" y="3647121"/>
                    <a:chExt cx="142748" cy="460485"/>
                  </a:xfrm>
                </p:grpSpPr>
                <p:cxnSp>
                  <p:nvCxnSpPr>
                    <p:cNvPr id="61" name="Straight Connector 119">
                      <a:extLst>
                        <a:ext uri="{FF2B5EF4-FFF2-40B4-BE49-F238E27FC236}">
                          <a16:creationId xmlns:a16="http://schemas.microsoft.com/office/drawing/2014/main" id="{0F2D640D-4C8B-4A79-AE6B-462D5E483F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58862" y="3789868"/>
                      <a:ext cx="0" cy="317738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353535"/>
                      </a:solidFill>
                      <a:prstDash val="solid"/>
                    </a:ln>
                    <a:effectLst/>
                  </p:spPr>
                </p:cxnSp>
                <p:sp>
                  <p:nvSpPr>
                    <p:cNvPr id="62" name="Oval 120">
                      <a:extLst>
                        <a:ext uri="{FF2B5EF4-FFF2-40B4-BE49-F238E27FC236}">
                          <a16:creationId xmlns:a16="http://schemas.microsoft.com/office/drawing/2014/main" id="{BE0D681D-C073-4167-A468-4E9CC435C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7488" y="3647121"/>
                      <a:ext cx="142748" cy="142747"/>
                    </a:xfrm>
                    <a:prstGeom prst="ellipse">
                      <a:avLst/>
                    </a:prstGeom>
                    <a:noFill/>
                    <a:ln w="19050" cap="flat" cmpd="sng" algn="ctr">
                      <a:solidFill>
                        <a:srgbClr val="353535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192">
                        <a:defRPr/>
                      </a:pPr>
                      <a:endParaRPr lang="en-GB" sz="1765" kern="0">
                        <a:solidFill>
                          <a:srgbClr val="FFFFFF"/>
                        </a:solidFill>
                        <a:latin typeface="Segoe UI Semilight"/>
                      </a:endParaRPr>
                    </a:p>
                  </p:txBody>
                </p:sp>
              </p:grpSp>
              <p:cxnSp>
                <p:nvCxnSpPr>
                  <p:cNvPr id="60" name="Straight Arrow Connector 59">
                    <a:extLst>
                      <a:ext uri="{FF2B5EF4-FFF2-40B4-BE49-F238E27FC236}">
                        <a16:creationId xmlns:a16="http://schemas.microsoft.com/office/drawing/2014/main" id="{35BC3D21-36AF-431A-AA0E-73E69E1BE00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1085766" y="5342459"/>
                    <a:ext cx="0" cy="3469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0078D7"/>
                    </a:solidFill>
                    <a:prstDash val="solid"/>
                    <a:headEnd type="triangle" w="med" len="med"/>
                    <a:tailEnd type="triangle" w="med" len="med"/>
                  </a:ln>
                  <a:effectLst/>
                </p:spPr>
              </p:cxnSp>
            </p:grp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9FA9C04-2DDF-494F-BB61-46F389AD2C56}"/>
                    </a:ext>
                  </a:extLst>
                </p:cNvPr>
                <p:cNvSpPr/>
                <p:nvPr/>
              </p:nvSpPr>
              <p:spPr>
                <a:xfrm>
                  <a:off x="11200707" y="5688394"/>
                  <a:ext cx="360795" cy="389284"/>
                </a:xfrm>
                <a:prstGeom prst="rect">
                  <a:avLst/>
                </a:prstGeom>
                <a:solidFill>
                  <a:srgbClr val="505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67">
                    <a:lnSpc>
                      <a:spcPct val="90000"/>
                    </a:lnSpc>
                    <a:defRPr/>
                  </a:pPr>
                  <a:r>
                    <a:rPr lang="en-US" sz="980" kern="0">
                      <a:solidFill>
                        <a:srgbClr val="FFFFFF"/>
                      </a:solidFill>
                      <a:latin typeface="Segoe UI Semilight"/>
                      <a:cs typeface="Segoe UI Light" panose="020B0502040204020203" pitchFamily="34" charset="0"/>
                    </a:rPr>
                    <a:t>Excel</a:t>
                  </a:r>
                </a:p>
              </p:txBody>
            </p: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04AC1A3A-A6AA-41ED-887D-55F4DDDD2C1D}"/>
                    </a:ext>
                  </a:extLst>
                </p:cNvPr>
                <p:cNvCxnSpPr/>
                <p:nvPr/>
              </p:nvCxnSpPr>
              <p:spPr>
                <a:xfrm flipV="1">
                  <a:off x="11375392" y="6077678"/>
                  <a:ext cx="0" cy="298147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78D7"/>
                  </a:solidFill>
                  <a:prstDash val="sysDot"/>
                  <a:headEnd type="triangl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15BE6F1-F26A-4A03-8200-B09F91CF9DB0}"/>
                  </a:ext>
                </a:extLst>
              </p:cNvPr>
              <p:cNvGrpSpPr/>
              <p:nvPr/>
            </p:nvGrpSpPr>
            <p:grpSpPr>
              <a:xfrm>
                <a:off x="9702259" y="5342457"/>
                <a:ext cx="360795" cy="1033368"/>
                <a:chOff x="9741639" y="5342457"/>
                <a:chExt cx="360795" cy="1033368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0A15272F-ADAE-41D9-9037-114D4C22C334}"/>
                    </a:ext>
                  </a:extLst>
                </p:cNvPr>
                <p:cNvGrpSpPr/>
                <p:nvPr/>
              </p:nvGrpSpPr>
              <p:grpSpPr>
                <a:xfrm>
                  <a:off x="9919776" y="5342457"/>
                  <a:ext cx="158484" cy="437073"/>
                  <a:chOff x="9766895" y="5342457"/>
                  <a:chExt cx="158484" cy="437073"/>
                </a:xfrm>
              </p:grpSpPr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68C66CCD-0339-4F3C-A449-13B9B7FBD340}"/>
                      </a:ext>
                    </a:extLst>
                  </p:cNvPr>
                  <p:cNvGrpSpPr/>
                  <p:nvPr/>
                </p:nvGrpSpPr>
                <p:grpSpPr>
                  <a:xfrm>
                    <a:off x="9833096" y="5481841"/>
                    <a:ext cx="92283" cy="297689"/>
                    <a:chOff x="987488" y="3647121"/>
                    <a:chExt cx="142748" cy="460485"/>
                  </a:xfrm>
                </p:grpSpPr>
                <p:cxnSp>
                  <p:nvCxnSpPr>
                    <p:cNvPr id="54" name="Straight Connector 119">
                      <a:extLst>
                        <a:ext uri="{FF2B5EF4-FFF2-40B4-BE49-F238E27FC236}">
                          <a16:creationId xmlns:a16="http://schemas.microsoft.com/office/drawing/2014/main" id="{B26A5FAD-E061-4D4A-AB42-CC819E6F718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58862" y="3789868"/>
                      <a:ext cx="0" cy="317738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353535"/>
                      </a:solidFill>
                      <a:prstDash val="solid"/>
                    </a:ln>
                    <a:effectLst/>
                  </p:spPr>
                </p:cxnSp>
                <p:sp>
                  <p:nvSpPr>
                    <p:cNvPr id="55" name="Oval 120">
                      <a:extLst>
                        <a:ext uri="{FF2B5EF4-FFF2-40B4-BE49-F238E27FC236}">
                          <a16:creationId xmlns:a16="http://schemas.microsoft.com/office/drawing/2014/main" id="{374D431E-58E2-479E-BD8F-E329004B80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7488" y="3647121"/>
                      <a:ext cx="142748" cy="142747"/>
                    </a:xfrm>
                    <a:prstGeom prst="ellipse">
                      <a:avLst/>
                    </a:prstGeom>
                    <a:noFill/>
                    <a:ln w="19050" cap="flat" cmpd="sng" algn="ctr">
                      <a:solidFill>
                        <a:srgbClr val="353535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192">
                        <a:defRPr/>
                      </a:pPr>
                      <a:endParaRPr lang="en-GB" sz="1765" kern="0">
                        <a:solidFill>
                          <a:srgbClr val="FFFFFF"/>
                        </a:solidFill>
                        <a:latin typeface="Segoe UI Semilight"/>
                      </a:endParaRPr>
                    </a:p>
                  </p:txBody>
                </p:sp>
              </p:grp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B6810BD7-4E75-4D08-A819-2F6A8F2B0E4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766895" y="5342457"/>
                    <a:ext cx="0" cy="3469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0078D7"/>
                    </a:solidFill>
                    <a:prstDash val="solid"/>
                    <a:headEnd type="triangle" w="med" len="med"/>
                    <a:tailEnd type="triangle" w="med" len="med"/>
                  </a:ln>
                  <a:effectLst/>
                </p:spPr>
              </p:cxnSp>
            </p:grp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230F304-D368-4662-BCC1-C5EBB80CA878}"/>
                    </a:ext>
                  </a:extLst>
                </p:cNvPr>
                <p:cNvSpPr/>
                <p:nvPr/>
              </p:nvSpPr>
              <p:spPr>
                <a:xfrm>
                  <a:off x="9741639" y="5688395"/>
                  <a:ext cx="360795" cy="389284"/>
                </a:xfrm>
                <a:prstGeom prst="rect">
                  <a:avLst/>
                </a:prstGeom>
                <a:solidFill>
                  <a:srgbClr val="505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67">
                    <a:lnSpc>
                      <a:spcPct val="90000"/>
                    </a:lnSpc>
                    <a:defRPr/>
                  </a:pPr>
                  <a:r>
                    <a:rPr lang="en-US" sz="980" kern="0">
                      <a:solidFill>
                        <a:srgbClr val="FFFFFF"/>
                      </a:solidFill>
                      <a:latin typeface="Segoe UI Semilight"/>
                      <a:cs typeface="Segoe UI Light" panose="020B0502040204020203" pitchFamily="34" charset="0"/>
                    </a:rPr>
                    <a:t>Tasks</a:t>
                  </a:r>
                </a:p>
              </p:txBody>
            </p: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569A9123-4177-4A9C-B775-AEED3BDC272B}"/>
                    </a:ext>
                  </a:extLst>
                </p:cNvPr>
                <p:cNvCxnSpPr/>
                <p:nvPr/>
              </p:nvCxnSpPr>
              <p:spPr>
                <a:xfrm flipV="1">
                  <a:off x="9920587" y="6077678"/>
                  <a:ext cx="0" cy="298147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78D7"/>
                  </a:solidFill>
                  <a:prstDash val="sysDot"/>
                  <a:headEnd type="triangl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E58B024-C376-43EC-8C41-FAB73341C54E}"/>
                  </a:ext>
                </a:extLst>
              </p:cNvPr>
              <p:cNvGrpSpPr/>
              <p:nvPr/>
            </p:nvGrpSpPr>
            <p:grpSpPr>
              <a:xfrm>
                <a:off x="7743729" y="5342456"/>
                <a:ext cx="360795" cy="1033369"/>
                <a:chOff x="7760606" y="5342456"/>
                <a:chExt cx="360795" cy="1033369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819CB3AB-401D-4153-BC6A-BB6CC8A01A1A}"/>
                    </a:ext>
                  </a:extLst>
                </p:cNvPr>
                <p:cNvGrpSpPr/>
                <p:nvPr/>
              </p:nvGrpSpPr>
              <p:grpSpPr>
                <a:xfrm>
                  <a:off x="7944714" y="5342456"/>
                  <a:ext cx="166193" cy="437075"/>
                  <a:chOff x="7788589" y="5342456"/>
                  <a:chExt cx="166193" cy="437075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47CB2092-2F11-4525-BCD4-F10C76741CBB}"/>
                      </a:ext>
                    </a:extLst>
                  </p:cNvPr>
                  <p:cNvGrpSpPr/>
                  <p:nvPr/>
                </p:nvGrpSpPr>
                <p:grpSpPr>
                  <a:xfrm>
                    <a:off x="7862499" y="5481842"/>
                    <a:ext cx="92283" cy="297689"/>
                    <a:chOff x="987488" y="3647121"/>
                    <a:chExt cx="142748" cy="460485"/>
                  </a:xfrm>
                </p:grpSpPr>
                <p:cxnSp>
                  <p:nvCxnSpPr>
                    <p:cNvPr id="47" name="Straight Connector 119">
                      <a:extLst>
                        <a:ext uri="{FF2B5EF4-FFF2-40B4-BE49-F238E27FC236}">
                          <a16:creationId xmlns:a16="http://schemas.microsoft.com/office/drawing/2014/main" id="{150BE534-DEF7-4CC5-AD68-215D682DC5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58862" y="3789868"/>
                      <a:ext cx="0" cy="317738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353535"/>
                      </a:solidFill>
                      <a:prstDash val="solid"/>
                    </a:ln>
                    <a:effectLst/>
                  </p:spPr>
                </p:cxnSp>
                <p:sp>
                  <p:nvSpPr>
                    <p:cNvPr id="48" name="Oval 120">
                      <a:extLst>
                        <a:ext uri="{FF2B5EF4-FFF2-40B4-BE49-F238E27FC236}">
                          <a16:creationId xmlns:a16="http://schemas.microsoft.com/office/drawing/2014/main" id="{DCD1BC5D-DA3A-4642-A757-C2E072A78B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7488" y="3647121"/>
                      <a:ext cx="142748" cy="142747"/>
                    </a:xfrm>
                    <a:prstGeom prst="ellipse">
                      <a:avLst/>
                    </a:prstGeom>
                    <a:noFill/>
                    <a:ln w="19050" cap="flat" cmpd="sng" algn="ctr">
                      <a:solidFill>
                        <a:srgbClr val="353535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192">
                        <a:defRPr/>
                      </a:pPr>
                      <a:endParaRPr lang="en-GB" sz="1765" kern="0">
                        <a:solidFill>
                          <a:srgbClr val="FFFFFF"/>
                        </a:solidFill>
                        <a:latin typeface="Segoe UI Semilight"/>
                      </a:endParaRPr>
                    </a:p>
                  </p:txBody>
                </p:sp>
              </p:grp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E263581B-D54A-4F23-9BAF-9C41BC8ED7E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788589" y="5342456"/>
                    <a:ext cx="0" cy="3469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0078D7"/>
                    </a:solidFill>
                    <a:prstDash val="solid"/>
                    <a:headEnd type="triangle" w="med" len="med"/>
                    <a:tailEnd type="triangle" w="med" len="med"/>
                  </a:ln>
                  <a:effectLst/>
                </p:spPr>
              </p:cxnSp>
            </p:grp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362C29CF-095C-48DF-83A8-2C33603A0FD1}"/>
                    </a:ext>
                  </a:extLst>
                </p:cNvPr>
                <p:cNvSpPr/>
                <p:nvPr/>
              </p:nvSpPr>
              <p:spPr>
                <a:xfrm>
                  <a:off x="7760606" y="5688394"/>
                  <a:ext cx="360795" cy="389284"/>
                </a:xfrm>
                <a:prstGeom prst="rect">
                  <a:avLst/>
                </a:prstGeom>
                <a:solidFill>
                  <a:srgbClr val="505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67">
                    <a:lnSpc>
                      <a:spcPct val="90000"/>
                    </a:lnSpc>
                    <a:defRPr/>
                  </a:pPr>
                  <a:r>
                    <a:rPr lang="en-US" sz="980" kern="0">
                      <a:solidFill>
                        <a:srgbClr val="FFFFFF"/>
                      </a:solidFill>
                      <a:latin typeface="Segoe UI Semilight"/>
                      <a:cs typeface="Segoe UI Light" panose="020B0502040204020203" pitchFamily="34" charset="0"/>
                    </a:rPr>
                    <a:t>Mail</a:t>
                  </a:r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4A82122B-0537-4E1F-9EA3-FBEE70A387F2}"/>
                    </a:ext>
                  </a:extLst>
                </p:cNvPr>
                <p:cNvCxnSpPr/>
                <p:nvPr/>
              </p:nvCxnSpPr>
              <p:spPr>
                <a:xfrm flipV="1">
                  <a:off x="7943088" y="6077678"/>
                  <a:ext cx="0" cy="298147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78D7"/>
                  </a:solidFill>
                  <a:prstDash val="sysDot"/>
                  <a:headEnd type="triangl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F513543-8683-47C9-9AC2-27B8A7BCBBF4}"/>
                  </a:ext>
                </a:extLst>
              </p:cNvPr>
              <p:cNvGrpSpPr/>
              <p:nvPr/>
            </p:nvGrpSpPr>
            <p:grpSpPr>
              <a:xfrm>
                <a:off x="6825626" y="5342456"/>
                <a:ext cx="468872" cy="1033369"/>
                <a:chOff x="6831252" y="5342456"/>
                <a:chExt cx="468872" cy="1033369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4D40B2FE-74AD-4F79-8B2E-41F20E34B22A}"/>
                    </a:ext>
                  </a:extLst>
                </p:cNvPr>
                <p:cNvGrpSpPr/>
                <p:nvPr/>
              </p:nvGrpSpPr>
              <p:grpSpPr>
                <a:xfrm>
                  <a:off x="7049619" y="5342456"/>
                  <a:ext cx="166193" cy="437075"/>
                  <a:chOff x="7788589" y="5342456"/>
                  <a:chExt cx="166193" cy="437075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2BF21BED-8404-464E-9074-A03011DBAE4C}"/>
                      </a:ext>
                    </a:extLst>
                  </p:cNvPr>
                  <p:cNvGrpSpPr/>
                  <p:nvPr/>
                </p:nvGrpSpPr>
                <p:grpSpPr>
                  <a:xfrm>
                    <a:off x="7862499" y="5481842"/>
                    <a:ext cx="92283" cy="297689"/>
                    <a:chOff x="987488" y="3647121"/>
                    <a:chExt cx="142748" cy="460485"/>
                  </a:xfrm>
                </p:grpSpPr>
                <p:cxnSp>
                  <p:nvCxnSpPr>
                    <p:cNvPr id="40" name="Straight Connector 119">
                      <a:extLst>
                        <a:ext uri="{FF2B5EF4-FFF2-40B4-BE49-F238E27FC236}">
                          <a16:creationId xmlns:a16="http://schemas.microsoft.com/office/drawing/2014/main" id="{7444FFD9-99E9-4A32-B1C0-FE6389BEC7E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58862" y="3789868"/>
                      <a:ext cx="0" cy="317738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353535"/>
                      </a:solidFill>
                      <a:prstDash val="solid"/>
                    </a:ln>
                    <a:effectLst/>
                  </p:spPr>
                </p:cxnSp>
                <p:sp>
                  <p:nvSpPr>
                    <p:cNvPr id="41" name="Oval 120">
                      <a:extLst>
                        <a:ext uri="{FF2B5EF4-FFF2-40B4-BE49-F238E27FC236}">
                          <a16:creationId xmlns:a16="http://schemas.microsoft.com/office/drawing/2014/main" id="{2A5160B1-217F-4DB9-857F-1A1024673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7488" y="3647121"/>
                      <a:ext cx="142748" cy="142747"/>
                    </a:xfrm>
                    <a:prstGeom prst="ellipse">
                      <a:avLst/>
                    </a:prstGeom>
                    <a:noFill/>
                    <a:ln w="19050" cap="flat" cmpd="sng" algn="ctr">
                      <a:solidFill>
                        <a:srgbClr val="353535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914192">
                        <a:defRPr/>
                      </a:pPr>
                      <a:endParaRPr lang="en-GB" sz="1765" kern="0">
                        <a:solidFill>
                          <a:srgbClr val="FFFFFF"/>
                        </a:solidFill>
                        <a:latin typeface="Segoe UI Semilight"/>
                      </a:endParaRPr>
                    </a:p>
                  </p:txBody>
                </p:sp>
              </p:grp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9E69E3E8-AC74-4AAB-9DD8-6CE8A6B9EDA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788589" y="5342456"/>
                    <a:ext cx="0" cy="34695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0078D7"/>
                    </a:solidFill>
                    <a:prstDash val="solid"/>
                    <a:headEnd type="triangle" w="med" len="med"/>
                    <a:tailEnd type="triangle" w="med" len="med"/>
                  </a:ln>
                  <a:effectLst/>
                </p:spPr>
              </p:cxnSp>
            </p:grp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D71E0B5-F414-4C5A-9C6E-B8536617D5FB}"/>
                    </a:ext>
                  </a:extLst>
                </p:cNvPr>
                <p:cNvSpPr/>
                <p:nvPr/>
              </p:nvSpPr>
              <p:spPr>
                <a:xfrm>
                  <a:off x="6831252" y="5688394"/>
                  <a:ext cx="468872" cy="389284"/>
                </a:xfrm>
                <a:prstGeom prst="rect">
                  <a:avLst/>
                </a:prstGeom>
                <a:solidFill>
                  <a:srgbClr val="505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67">
                    <a:lnSpc>
                      <a:spcPct val="90000"/>
                    </a:lnSpc>
                    <a:defRPr/>
                  </a:pPr>
                  <a:r>
                    <a:rPr lang="en-US" sz="980" kern="0">
                      <a:solidFill>
                        <a:srgbClr val="FFFFFF"/>
                      </a:solidFill>
                      <a:latin typeface="Segoe UI Semilight"/>
                      <a:cs typeface="Segoe UI Light" panose="020B0502040204020203" pitchFamily="34" charset="0"/>
                    </a:rPr>
                    <a:t>Groups</a:t>
                  </a:r>
                </a:p>
              </p:txBody>
            </p: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18980DD0-BDCA-437A-96DF-C32E1B1BA3A9}"/>
                    </a:ext>
                  </a:extLst>
                </p:cNvPr>
                <p:cNvCxnSpPr/>
                <p:nvPr/>
              </p:nvCxnSpPr>
              <p:spPr>
                <a:xfrm flipV="1">
                  <a:off x="7049077" y="6077678"/>
                  <a:ext cx="0" cy="298147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78D7"/>
                  </a:solidFill>
                  <a:prstDash val="sysDot"/>
                  <a:headEnd type="triangl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5057B05C-12A1-4214-BFDF-95E77F291C2D}"/>
                  </a:ext>
                </a:extLst>
              </p:cNvPr>
              <p:cNvCxnSpPr/>
              <p:nvPr/>
            </p:nvCxnSpPr>
            <p:spPr>
              <a:xfrm flipH="1">
                <a:off x="11966714" y="5898655"/>
                <a:ext cx="165619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78D7"/>
                </a:solidFill>
                <a:prstDash val="sysDot"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879FBC0-1811-4182-9065-C8F1B53D87F6}"/>
                </a:ext>
              </a:extLst>
            </p:cNvPr>
            <p:cNvGrpSpPr/>
            <p:nvPr/>
          </p:nvGrpSpPr>
          <p:grpSpPr>
            <a:xfrm>
              <a:off x="4698227" y="-45009"/>
              <a:ext cx="783854" cy="462215"/>
              <a:chOff x="6549988" y="4237453"/>
              <a:chExt cx="877910" cy="517677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1B82F7B5-BFCC-4B7B-B1E7-EDF5320BA50C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6549988" y="4312703"/>
                <a:ext cx="737641" cy="436240"/>
              </a:xfrm>
              <a:custGeom>
                <a:avLst/>
                <a:gdLst>
                  <a:gd name="T0" fmla="*/ 1942 w 2359"/>
                  <a:gd name="T1" fmla="*/ 1394 h 1394"/>
                  <a:gd name="T2" fmla="*/ 416 w 2359"/>
                  <a:gd name="T3" fmla="*/ 1394 h 1394"/>
                  <a:gd name="T4" fmla="*/ 0 w 2359"/>
                  <a:gd name="T5" fmla="*/ 971 h 1394"/>
                  <a:gd name="T6" fmla="*/ 416 w 2359"/>
                  <a:gd name="T7" fmla="*/ 552 h 1394"/>
                  <a:gd name="T8" fmla="*/ 517 w 2359"/>
                  <a:gd name="T9" fmla="*/ 565 h 1394"/>
                  <a:gd name="T10" fmla="*/ 925 w 2359"/>
                  <a:gd name="T11" fmla="*/ 221 h 1394"/>
                  <a:gd name="T12" fmla="*/ 1175 w 2359"/>
                  <a:gd name="T13" fmla="*/ 305 h 1394"/>
                  <a:gd name="T14" fmla="*/ 1578 w 2359"/>
                  <a:gd name="T15" fmla="*/ 0 h 1394"/>
                  <a:gd name="T16" fmla="*/ 1982 w 2359"/>
                  <a:gd name="T17" fmla="*/ 424 h 1394"/>
                  <a:gd name="T18" fmla="*/ 1968 w 2359"/>
                  <a:gd name="T19" fmla="*/ 552 h 1394"/>
                  <a:gd name="T20" fmla="*/ 2359 w 2359"/>
                  <a:gd name="T21" fmla="*/ 971 h 1394"/>
                  <a:gd name="T22" fmla="*/ 1942 w 2359"/>
                  <a:gd name="T23" fmla="*/ 1394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59" h="1394">
                    <a:moveTo>
                      <a:pt x="1942" y="1394"/>
                    </a:moveTo>
                    <a:cubicBezTo>
                      <a:pt x="416" y="1394"/>
                      <a:pt x="416" y="1394"/>
                      <a:pt x="416" y="1394"/>
                    </a:cubicBezTo>
                    <a:cubicBezTo>
                      <a:pt x="193" y="1394"/>
                      <a:pt x="0" y="1200"/>
                      <a:pt x="0" y="971"/>
                    </a:cubicBezTo>
                    <a:cubicBezTo>
                      <a:pt x="0" y="741"/>
                      <a:pt x="193" y="552"/>
                      <a:pt x="416" y="552"/>
                    </a:cubicBezTo>
                    <a:cubicBezTo>
                      <a:pt x="451" y="552"/>
                      <a:pt x="487" y="556"/>
                      <a:pt x="517" y="565"/>
                    </a:cubicBezTo>
                    <a:cubicBezTo>
                      <a:pt x="552" y="362"/>
                      <a:pt x="719" y="221"/>
                      <a:pt x="925" y="221"/>
                    </a:cubicBezTo>
                    <a:cubicBezTo>
                      <a:pt x="1021" y="221"/>
                      <a:pt x="1105" y="247"/>
                      <a:pt x="1175" y="305"/>
                    </a:cubicBezTo>
                    <a:cubicBezTo>
                      <a:pt x="1227" y="128"/>
                      <a:pt x="1394" y="0"/>
                      <a:pt x="1578" y="0"/>
                    </a:cubicBezTo>
                    <a:cubicBezTo>
                      <a:pt x="1802" y="0"/>
                      <a:pt x="1982" y="190"/>
                      <a:pt x="1982" y="424"/>
                    </a:cubicBezTo>
                    <a:cubicBezTo>
                      <a:pt x="1982" y="468"/>
                      <a:pt x="1977" y="512"/>
                      <a:pt x="1968" y="552"/>
                    </a:cubicBezTo>
                    <a:cubicBezTo>
                      <a:pt x="2188" y="565"/>
                      <a:pt x="2359" y="750"/>
                      <a:pt x="2359" y="971"/>
                    </a:cubicBezTo>
                    <a:cubicBezTo>
                      <a:pt x="2359" y="1205"/>
                      <a:pt x="2170" y="1394"/>
                      <a:pt x="1942" y="13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737373"/>
                </a:solidFill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1730" kern="0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7" name="Rectangle 246">
                <a:extLst>
                  <a:ext uri="{FF2B5EF4-FFF2-40B4-BE49-F238E27FC236}">
                    <a16:creationId xmlns:a16="http://schemas.microsoft.com/office/drawing/2014/main" id="{F52EEA31-1A58-4992-9025-B9AADB6F2E30}"/>
                  </a:ext>
                </a:extLst>
              </p:cNvPr>
              <p:cNvSpPr/>
              <p:nvPr/>
            </p:nvSpPr>
            <p:spPr bwMode="auto">
              <a:xfrm>
                <a:off x="7056151" y="4237453"/>
                <a:ext cx="321836" cy="517677"/>
              </a:xfrm>
              <a:custGeom>
                <a:avLst/>
                <a:gdLst>
                  <a:gd name="connsiteX0" fmla="*/ 0 w 413911"/>
                  <a:gd name="connsiteY0" fmla="*/ 0 h 362102"/>
                  <a:gd name="connsiteX1" fmla="*/ 413911 w 413911"/>
                  <a:gd name="connsiteY1" fmla="*/ 0 h 362102"/>
                  <a:gd name="connsiteX2" fmla="*/ 413911 w 413911"/>
                  <a:gd name="connsiteY2" fmla="*/ 362102 h 362102"/>
                  <a:gd name="connsiteX3" fmla="*/ 0 w 413911"/>
                  <a:gd name="connsiteY3" fmla="*/ 362102 h 362102"/>
                  <a:gd name="connsiteX4" fmla="*/ 0 w 413911"/>
                  <a:gd name="connsiteY4" fmla="*/ 0 h 362102"/>
                  <a:gd name="connsiteX0" fmla="*/ 0 w 413911"/>
                  <a:gd name="connsiteY0" fmla="*/ 0 h 400202"/>
                  <a:gd name="connsiteX1" fmla="*/ 413911 w 413911"/>
                  <a:gd name="connsiteY1" fmla="*/ 0 h 400202"/>
                  <a:gd name="connsiteX2" fmla="*/ 312311 w 413911"/>
                  <a:gd name="connsiteY2" fmla="*/ 400202 h 400202"/>
                  <a:gd name="connsiteX3" fmla="*/ 0 w 413911"/>
                  <a:gd name="connsiteY3" fmla="*/ 362102 h 400202"/>
                  <a:gd name="connsiteX4" fmla="*/ 0 w 413911"/>
                  <a:gd name="connsiteY4" fmla="*/ 0 h 400202"/>
                  <a:gd name="connsiteX0" fmla="*/ 0 w 413911"/>
                  <a:gd name="connsiteY0" fmla="*/ 0 h 400202"/>
                  <a:gd name="connsiteX1" fmla="*/ 413911 w 413911"/>
                  <a:gd name="connsiteY1" fmla="*/ 0 h 400202"/>
                  <a:gd name="connsiteX2" fmla="*/ 312311 w 413911"/>
                  <a:gd name="connsiteY2" fmla="*/ 400202 h 400202"/>
                  <a:gd name="connsiteX3" fmla="*/ 12700 w 413911"/>
                  <a:gd name="connsiteY3" fmla="*/ 311302 h 400202"/>
                  <a:gd name="connsiteX4" fmla="*/ 0 w 413911"/>
                  <a:gd name="connsiteY4" fmla="*/ 0 h 400202"/>
                  <a:gd name="connsiteX0" fmla="*/ 0 w 413911"/>
                  <a:gd name="connsiteY0" fmla="*/ 0 h 419252"/>
                  <a:gd name="connsiteX1" fmla="*/ 413911 w 413911"/>
                  <a:gd name="connsiteY1" fmla="*/ 0 h 419252"/>
                  <a:gd name="connsiteX2" fmla="*/ 302786 w 413911"/>
                  <a:gd name="connsiteY2" fmla="*/ 419252 h 419252"/>
                  <a:gd name="connsiteX3" fmla="*/ 12700 w 413911"/>
                  <a:gd name="connsiteY3" fmla="*/ 311302 h 419252"/>
                  <a:gd name="connsiteX4" fmla="*/ 0 w 413911"/>
                  <a:gd name="connsiteY4" fmla="*/ 0 h 419252"/>
                  <a:gd name="connsiteX0" fmla="*/ 0 w 334536"/>
                  <a:gd name="connsiteY0" fmla="*/ 98425 h 517677"/>
                  <a:gd name="connsiteX1" fmla="*/ 334536 w 334536"/>
                  <a:gd name="connsiteY1" fmla="*/ 0 h 517677"/>
                  <a:gd name="connsiteX2" fmla="*/ 302786 w 334536"/>
                  <a:gd name="connsiteY2" fmla="*/ 517677 h 517677"/>
                  <a:gd name="connsiteX3" fmla="*/ 12700 w 334536"/>
                  <a:gd name="connsiteY3" fmla="*/ 409727 h 517677"/>
                  <a:gd name="connsiteX4" fmla="*/ 0 w 334536"/>
                  <a:gd name="connsiteY4" fmla="*/ 98425 h 517677"/>
                  <a:gd name="connsiteX0" fmla="*/ 0 w 321836"/>
                  <a:gd name="connsiteY0" fmla="*/ 111125 h 517677"/>
                  <a:gd name="connsiteX1" fmla="*/ 321836 w 321836"/>
                  <a:gd name="connsiteY1" fmla="*/ 0 h 517677"/>
                  <a:gd name="connsiteX2" fmla="*/ 290086 w 321836"/>
                  <a:gd name="connsiteY2" fmla="*/ 517677 h 517677"/>
                  <a:gd name="connsiteX3" fmla="*/ 0 w 321836"/>
                  <a:gd name="connsiteY3" fmla="*/ 409727 h 517677"/>
                  <a:gd name="connsiteX4" fmla="*/ 0 w 321836"/>
                  <a:gd name="connsiteY4" fmla="*/ 111125 h 517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836" h="517677">
                    <a:moveTo>
                      <a:pt x="0" y="111125"/>
                    </a:moveTo>
                    <a:lnTo>
                      <a:pt x="321836" y="0"/>
                    </a:lnTo>
                    <a:lnTo>
                      <a:pt x="290086" y="517677"/>
                    </a:lnTo>
                    <a:lnTo>
                      <a:pt x="0" y="409727"/>
                    </a:lnTo>
                    <a:lnTo>
                      <a:pt x="0" y="111125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solidFill>
                    <a:srgbClr val="FFFFFF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Freeform 131">
                <a:extLst>
                  <a:ext uri="{FF2B5EF4-FFF2-40B4-BE49-F238E27FC236}">
                    <a16:creationId xmlns:a16="http://schemas.microsoft.com/office/drawing/2014/main" id="{7567E2ED-C7DB-4778-B475-C8C1486D7DD9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7084163" y="4290654"/>
                <a:ext cx="343735" cy="412282"/>
              </a:xfrm>
              <a:custGeom>
                <a:avLst/>
                <a:gdLst>
                  <a:gd name="T0" fmla="*/ 1710 w 1710"/>
                  <a:gd name="T1" fmla="*/ 1880 h 2051"/>
                  <a:gd name="T2" fmla="*/ 1710 w 1710"/>
                  <a:gd name="T3" fmla="*/ 1880 h 2051"/>
                  <a:gd name="T4" fmla="*/ 1710 w 1710"/>
                  <a:gd name="T5" fmla="*/ 176 h 2051"/>
                  <a:gd name="T6" fmla="*/ 1101 w 1710"/>
                  <a:gd name="T7" fmla="*/ 0 h 2051"/>
                  <a:gd name="T8" fmla="*/ 3 w 1710"/>
                  <a:gd name="T9" fmla="*/ 413 h 2051"/>
                  <a:gd name="T10" fmla="*/ 0 w 1710"/>
                  <a:gd name="T11" fmla="*/ 413 h 2051"/>
                  <a:gd name="T12" fmla="*/ 0 w 1710"/>
                  <a:gd name="T13" fmla="*/ 1645 h 2051"/>
                  <a:gd name="T14" fmla="*/ 375 w 1710"/>
                  <a:gd name="T15" fmla="*/ 1498 h 2051"/>
                  <a:gd name="T16" fmla="*/ 375 w 1710"/>
                  <a:gd name="T17" fmla="*/ 496 h 2051"/>
                  <a:gd name="T18" fmla="*/ 1101 w 1710"/>
                  <a:gd name="T19" fmla="*/ 323 h 2051"/>
                  <a:gd name="T20" fmla="*/ 1101 w 1710"/>
                  <a:gd name="T21" fmla="*/ 1797 h 2051"/>
                  <a:gd name="T22" fmla="*/ 0 w 1710"/>
                  <a:gd name="T23" fmla="*/ 1645 h 2051"/>
                  <a:gd name="T24" fmla="*/ 1101 w 1710"/>
                  <a:gd name="T25" fmla="*/ 2051 h 2051"/>
                  <a:gd name="T26" fmla="*/ 1101 w 1710"/>
                  <a:gd name="T27" fmla="*/ 2051 h 2051"/>
                  <a:gd name="T28" fmla="*/ 1710 w 1710"/>
                  <a:gd name="T29" fmla="*/ 1882 h 2051"/>
                  <a:gd name="T30" fmla="*/ 1710 w 1710"/>
                  <a:gd name="T31" fmla="*/ 1880 h 2051"/>
                  <a:gd name="T32" fmla="*/ 1710 w 1710"/>
                  <a:gd name="T33" fmla="*/ 1880 h 2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10" h="2051">
                    <a:moveTo>
                      <a:pt x="1710" y="1880"/>
                    </a:moveTo>
                    <a:lnTo>
                      <a:pt x="1710" y="1880"/>
                    </a:lnTo>
                    <a:lnTo>
                      <a:pt x="1710" y="176"/>
                    </a:lnTo>
                    <a:lnTo>
                      <a:pt x="1101" y="0"/>
                    </a:lnTo>
                    <a:lnTo>
                      <a:pt x="3" y="413"/>
                    </a:lnTo>
                    <a:lnTo>
                      <a:pt x="0" y="413"/>
                    </a:lnTo>
                    <a:lnTo>
                      <a:pt x="0" y="1645"/>
                    </a:lnTo>
                    <a:lnTo>
                      <a:pt x="375" y="1498"/>
                    </a:lnTo>
                    <a:lnTo>
                      <a:pt x="375" y="496"/>
                    </a:lnTo>
                    <a:lnTo>
                      <a:pt x="1101" y="323"/>
                    </a:lnTo>
                    <a:lnTo>
                      <a:pt x="1101" y="1797"/>
                    </a:lnTo>
                    <a:lnTo>
                      <a:pt x="0" y="1645"/>
                    </a:lnTo>
                    <a:lnTo>
                      <a:pt x="1101" y="2051"/>
                    </a:lnTo>
                    <a:lnTo>
                      <a:pt x="1101" y="2051"/>
                    </a:lnTo>
                    <a:lnTo>
                      <a:pt x="1710" y="1882"/>
                    </a:lnTo>
                    <a:lnTo>
                      <a:pt x="1710" y="1880"/>
                    </a:lnTo>
                    <a:lnTo>
                      <a:pt x="1710" y="188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/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54">
                  <a:defRPr/>
                </a:pPr>
                <a:endParaRPr lang="en-US" sz="1730" kern="0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F4E15F4-643A-405E-87AE-C63BD8E0D7D8}"/>
                </a:ext>
              </a:extLst>
            </p:cNvPr>
            <p:cNvSpPr/>
            <p:nvPr/>
          </p:nvSpPr>
          <p:spPr bwMode="auto">
            <a:xfrm>
              <a:off x="4456735" y="441559"/>
              <a:ext cx="5963171" cy="2044132"/>
            </a:xfrm>
            <a:prstGeom prst="rect">
              <a:avLst/>
            </a:prstGeom>
            <a:noFill/>
            <a:ln w="19050" cap="flat" cmpd="sng" algn="ctr">
              <a:solidFill>
                <a:srgbClr val="0078D7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1" name="r3">
            <a:extLst>
              <a:ext uri="{FF2B5EF4-FFF2-40B4-BE49-F238E27FC236}">
                <a16:creationId xmlns:a16="http://schemas.microsoft.com/office/drawing/2014/main" id="{4CC1582E-8EA0-4E71-AA3A-9C952E94E0C3}"/>
              </a:ext>
            </a:extLst>
          </p:cNvPr>
          <p:cNvSpPr/>
          <p:nvPr/>
        </p:nvSpPr>
        <p:spPr bwMode="auto">
          <a:xfrm>
            <a:off x="1935294" y="171930"/>
            <a:ext cx="2104966" cy="2544874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68927" tIns="89642" rIns="179285" bIns="89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67">
              <a:defRPr/>
            </a:pPr>
            <a:r>
              <a:rPr lang="en-US" sz="1568" kern="0" spc="-20">
                <a:solidFill>
                  <a:srgbClr val="FFFFFF"/>
                </a:solidFill>
                <a:latin typeface="Segoe UI Semilight"/>
                <a:cs typeface="Segoe UI" panose="020B0502040204020203" pitchFamily="34" charset="0"/>
              </a:rPr>
              <a:t>Data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C6F936B-AA19-43E1-9AAD-C5C9375266E4}"/>
              </a:ext>
            </a:extLst>
          </p:cNvPr>
          <p:cNvGrpSpPr/>
          <p:nvPr/>
        </p:nvGrpSpPr>
        <p:grpSpPr>
          <a:xfrm>
            <a:off x="1935294" y="4171993"/>
            <a:ext cx="8296152" cy="639820"/>
            <a:chOff x="1974100" y="4255153"/>
            <a:chExt cx="8462507" cy="65265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78B3CAAA-4036-40BF-9A69-4D5639E6F332}"/>
                </a:ext>
              </a:extLst>
            </p:cNvPr>
            <p:cNvGrpSpPr/>
            <p:nvPr/>
          </p:nvGrpSpPr>
          <p:grpSpPr>
            <a:xfrm>
              <a:off x="4335712" y="4255153"/>
              <a:ext cx="6100895" cy="636919"/>
              <a:chOff x="4335712" y="5703153"/>
              <a:chExt cx="6100895" cy="636919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158759F-7E0B-4048-A367-00A6DBC31F4B}"/>
                  </a:ext>
                </a:extLst>
              </p:cNvPr>
              <p:cNvSpPr/>
              <p:nvPr/>
            </p:nvSpPr>
            <p:spPr bwMode="auto">
              <a:xfrm>
                <a:off x="4335712" y="5703153"/>
                <a:ext cx="6100895" cy="636919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8964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72" kern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032A3E4E-D778-4881-973C-6C43D380FF46}"/>
                  </a:ext>
                </a:extLst>
              </p:cNvPr>
              <p:cNvSpPr/>
              <p:nvPr/>
            </p:nvSpPr>
            <p:spPr bwMode="auto">
              <a:xfrm>
                <a:off x="4531039" y="5839226"/>
                <a:ext cx="1369606" cy="362778"/>
              </a:xfrm>
              <a:prstGeom prst="rect">
                <a:avLst/>
              </a:prstGeom>
              <a:solidFill>
                <a:srgbClr val="FFFFFF">
                  <a:lumMod val="9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89642" tIns="89642" rIns="89642" bIns="8964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78" kern="0">
                    <a:solidFill>
                      <a:srgbClr val="0078D7"/>
                    </a:solidFill>
                    <a:latin typeface="Segoe UI Semilight"/>
                    <a:ea typeface="Segoe UI" pitchFamily="34" charset="0"/>
                    <a:cs typeface="Segoe UI" pitchFamily="34" charset="0"/>
                  </a:rPr>
                  <a:t>XCode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2528AD9-6927-4D8B-B96A-2E6AB443FE7F}"/>
                  </a:ext>
                </a:extLst>
              </p:cNvPr>
              <p:cNvSpPr/>
              <p:nvPr/>
            </p:nvSpPr>
            <p:spPr bwMode="auto">
              <a:xfrm>
                <a:off x="5976885" y="5839226"/>
                <a:ext cx="1369606" cy="362778"/>
              </a:xfrm>
              <a:prstGeom prst="rect">
                <a:avLst/>
              </a:prstGeom>
              <a:solidFill>
                <a:srgbClr val="FFFFFF">
                  <a:lumMod val="9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89642" tIns="89642" rIns="89642" bIns="8964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78" kern="0">
                    <a:solidFill>
                      <a:srgbClr val="0078D7"/>
                    </a:solidFill>
                    <a:latin typeface="Segoe UI Semilight"/>
                    <a:ea typeface="Segoe UI" pitchFamily="34" charset="0"/>
                    <a:cs typeface="Segoe UI" pitchFamily="34" charset="0"/>
                  </a:rPr>
                  <a:t>Eclipse or</a:t>
                </a:r>
                <a:br>
                  <a:rPr lang="en-US" sz="1078" kern="0">
                    <a:solidFill>
                      <a:srgbClr val="0078D7"/>
                    </a:solidFill>
                    <a:latin typeface="Segoe UI Semilight"/>
                    <a:ea typeface="Segoe UI" pitchFamily="34" charset="0"/>
                    <a:cs typeface="Segoe UI" pitchFamily="34" charset="0"/>
                  </a:rPr>
                </a:br>
                <a:r>
                  <a:rPr lang="en-US" sz="1078" kern="0">
                    <a:solidFill>
                      <a:srgbClr val="0078D7"/>
                    </a:solidFill>
                    <a:latin typeface="Segoe UI Semilight"/>
                    <a:ea typeface="Segoe UI" pitchFamily="34" charset="0"/>
                    <a:cs typeface="Segoe UI" pitchFamily="34" charset="0"/>
                  </a:rPr>
                  <a:t>Android Studio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937BD8DF-652E-4D2B-8B0A-89848F6E915D}"/>
                  </a:ext>
                </a:extLst>
              </p:cNvPr>
              <p:cNvSpPr/>
              <p:nvPr/>
            </p:nvSpPr>
            <p:spPr bwMode="auto">
              <a:xfrm>
                <a:off x="7422732" y="5839226"/>
                <a:ext cx="1369606" cy="362778"/>
              </a:xfrm>
              <a:prstGeom prst="rect">
                <a:avLst/>
              </a:prstGeom>
              <a:solidFill>
                <a:srgbClr val="FFFFFF">
                  <a:lumMod val="9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89642" tIns="89642" rIns="89642" bIns="8964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78" kern="0">
                    <a:solidFill>
                      <a:srgbClr val="0078D7"/>
                    </a:solidFill>
                    <a:latin typeface="Segoe UI Semilight"/>
                    <a:ea typeface="Segoe UI" pitchFamily="34" charset="0"/>
                    <a:cs typeface="Segoe UI" pitchFamily="34" charset="0"/>
                  </a:rPr>
                  <a:t>Visual Studio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54D1021-8FBD-4E4E-B814-A9029C1C9467}"/>
                  </a:ext>
                </a:extLst>
              </p:cNvPr>
              <p:cNvSpPr/>
              <p:nvPr/>
            </p:nvSpPr>
            <p:spPr bwMode="auto">
              <a:xfrm>
                <a:off x="8862095" y="5840814"/>
                <a:ext cx="1304650" cy="362778"/>
              </a:xfrm>
              <a:prstGeom prst="rect">
                <a:avLst/>
              </a:prstGeom>
              <a:solidFill>
                <a:srgbClr val="FFFFFF">
                  <a:lumMod val="9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89642" tIns="89642" rIns="89642" bIns="8964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78" kern="0">
                    <a:solidFill>
                      <a:srgbClr val="0078D7"/>
                    </a:solidFill>
                    <a:latin typeface="Segoe UI Semilight"/>
                    <a:ea typeface="Segoe UI" pitchFamily="34" charset="0"/>
                    <a:cs typeface="Segoe UI" pitchFamily="34" charset="0"/>
                  </a:rPr>
                  <a:t>REST</a:t>
                </a:r>
              </a:p>
            </p:txBody>
          </p:sp>
        </p:grpSp>
        <p:sp>
          <p:nvSpPr>
            <p:cNvPr id="124" name="r3">
              <a:extLst>
                <a:ext uri="{FF2B5EF4-FFF2-40B4-BE49-F238E27FC236}">
                  <a16:creationId xmlns:a16="http://schemas.microsoft.com/office/drawing/2014/main" id="{D014D7DB-0024-4889-A04A-27EA5FB0C43B}"/>
                </a:ext>
              </a:extLst>
            </p:cNvPr>
            <p:cNvSpPr/>
            <p:nvPr/>
          </p:nvSpPr>
          <p:spPr bwMode="auto">
            <a:xfrm>
              <a:off x="1974100" y="4270884"/>
              <a:ext cx="2147175" cy="636919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68927" tIns="89642" rIns="179285" bIns="896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67">
                <a:defRPr/>
              </a:pPr>
              <a:r>
                <a:rPr lang="en-US" sz="1568" kern="0" spc="-20">
                  <a:solidFill>
                    <a:srgbClr val="FFFFFF"/>
                  </a:solidFill>
                  <a:latin typeface="Segoe UI Semilight"/>
                  <a:cs typeface="Segoe UI" panose="020B0502040204020203" pitchFamily="34" charset="0"/>
                </a:rPr>
                <a:t>Development Environment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63B9C39-9FBF-4D25-8292-8F2E1FA998D3}"/>
              </a:ext>
            </a:extLst>
          </p:cNvPr>
          <p:cNvGrpSpPr/>
          <p:nvPr/>
        </p:nvGrpSpPr>
        <p:grpSpPr>
          <a:xfrm>
            <a:off x="1931715" y="4840778"/>
            <a:ext cx="8299731" cy="1465832"/>
            <a:chOff x="1970449" y="4937349"/>
            <a:chExt cx="8466158" cy="1495225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184E91F8-8A92-4B35-8097-B06702A0A5AB}"/>
                </a:ext>
              </a:extLst>
            </p:cNvPr>
            <p:cNvGrpSpPr/>
            <p:nvPr/>
          </p:nvGrpSpPr>
          <p:grpSpPr>
            <a:xfrm>
              <a:off x="4337390" y="4937349"/>
              <a:ext cx="6099217" cy="1495225"/>
              <a:chOff x="4337390" y="4139590"/>
              <a:chExt cx="6099217" cy="1495225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21698D14-4CA3-453C-B96B-4C8576878439}"/>
                  </a:ext>
                </a:extLst>
              </p:cNvPr>
              <p:cNvSpPr/>
              <p:nvPr/>
            </p:nvSpPr>
            <p:spPr bwMode="auto">
              <a:xfrm>
                <a:off x="4337390" y="4262164"/>
                <a:ext cx="6099217" cy="137265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8964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72" kern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B176F51-6CF2-429E-8C8B-111040E60976}"/>
                  </a:ext>
                </a:extLst>
              </p:cNvPr>
              <p:cNvSpPr/>
              <p:nvPr/>
            </p:nvSpPr>
            <p:spPr bwMode="auto">
              <a:xfrm>
                <a:off x="4337390" y="4139590"/>
                <a:ext cx="6099217" cy="281577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8964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72" kern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" pitchFamily="34" charset="0"/>
                  </a:rPr>
                  <a:t>YOUR APP</a:t>
                </a:r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EC2F20ED-E3D5-41FC-8B45-A4FB79B77F06}"/>
                  </a:ext>
                </a:extLst>
              </p:cNvPr>
              <p:cNvGrpSpPr/>
              <p:nvPr/>
            </p:nvGrpSpPr>
            <p:grpSpPr>
              <a:xfrm>
                <a:off x="5967449" y="4534754"/>
                <a:ext cx="4210217" cy="1006095"/>
                <a:chOff x="8597763" y="350258"/>
                <a:chExt cx="3760029" cy="951768"/>
              </a:xfrm>
              <a:solidFill>
                <a:srgbClr val="FFFFFF">
                  <a:lumMod val="90000"/>
                </a:srgbClr>
              </a:solidFill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2506B27A-F976-49E0-BC6E-468144C010D7}"/>
                    </a:ext>
                  </a:extLst>
                </p:cNvPr>
                <p:cNvSpPr/>
                <p:nvPr/>
              </p:nvSpPr>
              <p:spPr bwMode="auto">
                <a:xfrm>
                  <a:off x="8597763" y="350258"/>
                  <a:ext cx="3760029" cy="297442"/>
                </a:xfrm>
                <a:prstGeom prst="rect">
                  <a:avLst/>
                </a:prstGeom>
                <a:grp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89642" tIns="89642" rIns="89642" bIns="8964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78" kern="0">
                      <a:solidFill>
                        <a:srgbClr val="0078D7"/>
                      </a:soli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Your choice of technology (.NET, JS, HTML, Ruby, etc.)</a:t>
                  </a: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24AF6A96-5297-47C7-B176-16DEDD699B77}"/>
                    </a:ext>
                  </a:extLst>
                </p:cNvPr>
                <p:cNvSpPr/>
                <p:nvPr/>
              </p:nvSpPr>
              <p:spPr bwMode="auto">
                <a:xfrm>
                  <a:off x="8597763" y="732709"/>
                  <a:ext cx="1838164" cy="569317"/>
                </a:xfrm>
                <a:prstGeom prst="rect">
                  <a:avLst/>
                </a:prstGeom>
                <a:grp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89642" tIns="89642" rIns="89642" bIns="8964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78" kern="0">
                      <a:solidFill>
                        <a:srgbClr val="0078D7"/>
                      </a:soli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Microsoft Azure</a:t>
                  </a: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B50C341F-319C-42DA-8306-EF4591669C49}"/>
                    </a:ext>
                  </a:extLst>
                </p:cNvPr>
                <p:cNvSpPr/>
                <p:nvPr/>
              </p:nvSpPr>
              <p:spPr bwMode="auto">
                <a:xfrm>
                  <a:off x="10519628" y="732709"/>
                  <a:ext cx="1838164" cy="569317"/>
                </a:xfrm>
                <a:prstGeom prst="rect">
                  <a:avLst/>
                </a:prstGeom>
                <a:grp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89642" tIns="89642" rIns="89642" bIns="8964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78" kern="0">
                      <a:solidFill>
                        <a:srgbClr val="0078D7"/>
                      </a:soli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Other hosting</a:t>
                  </a:r>
                  <a:br>
                    <a:rPr lang="en-US" sz="1078" kern="0">
                      <a:solidFill>
                        <a:srgbClr val="0078D7"/>
                      </a:solidFill>
                      <a:latin typeface="Segoe UI Semilight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78" kern="0">
                      <a:solidFill>
                        <a:srgbClr val="0078D7"/>
                      </a:soli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(IIS, LAMP, etc.)</a:t>
                  </a:r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869E44DA-A0DB-40E7-AA6C-63C6EA8EBF14}"/>
                  </a:ext>
                </a:extLst>
              </p:cNvPr>
              <p:cNvGrpSpPr/>
              <p:nvPr/>
            </p:nvGrpSpPr>
            <p:grpSpPr>
              <a:xfrm>
                <a:off x="4384080" y="4558174"/>
                <a:ext cx="1326475" cy="992579"/>
                <a:chOff x="7334547" y="396309"/>
                <a:chExt cx="1035379" cy="732922"/>
              </a:xfrm>
              <a:solidFill>
                <a:srgbClr val="0070C0"/>
              </a:solidFill>
            </p:grpSpPr>
            <p:sp>
              <p:nvSpPr>
                <p:cNvPr id="137" name="Freeform 40">
                  <a:extLst>
                    <a:ext uri="{FF2B5EF4-FFF2-40B4-BE49-F238E27FC236}">
                      <a16:creationId xmlns:a16="http://schemas.microsoft.com/office/drawing/2014/main" id="{07DC379D-1607-45C2-AC27-FCB05766C0A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black">
                <a:xfrm flipH="1">
                  <a:off x="7334547" y="859092"/>
                  <a:ext cx="387451" cy="248660"/>
                </a:xfrm>
                <a:custGeom>
                  <a:avLst/>
                  <a:gdLst>
                    <a:gd name="connsiteX0" fmla="*/ 4635324 w 4635324"/>
                    <a:gd name="connsiteY0" fmla="*/ 2786728 h 2974887"/>
                    <a:gd name="connsiteX1" fmla="*/ 0 w 4635324"/>
                    <a:gd name="connsiteY1" fmla="*/ 2786728 h 2974887"/>
                    <a:gd name="connsiteX2" fmla="*/ 0 w 4635324"/>
                    <a:gd name="connsiteY2" fmla="*/ 2813608 h 2974887"/>
                    <a:gd name="connsiteX3" fmla="*/ 185413 w 4635324"/>
                    <a:gd name="connsiteY3" fmla="*/ 2974887 h 2974887"/>
                    <a:gd name="connsiteX4" fmla="*/ 4449911 w 4635324"/>
                    <a:gd name="connsiteY4" fmla="*/ 2974887 h 2974887"/>
                    <a:gd name="connsiteX5" fmla="*/ 4635324 w 4635324"/>
                    <a:gd name="connsiteY5" fmla="*/ 2813608 h 2974887"/>
                    <a:gd name="connsiteX6" fmla="*/ 4635324 w 4635324"/>
                    <a:gd name="connsiteY6" fmla="*/ 2786728 h 2974887"/>
                    <a:gd name="connsiteX7" fmla="*/ 4005331 w 4635324"/>
                    <a:gd name="connsiteY7" fmla="*/ 205988 h 2974887"/>
                    <a:gd name="connsiteX8" fmla="*/ 4005331 w 4635324"/>
                    <a:gd name="connsiteY8" fmla="*/ 2473188 h 2974887"/>
                    <a:gd name="connsiteX9" fmla="*/ 630009 w 4635324"/>
                    <a:gd name="connsiteY9" fmla="*/ 2473188 h 2974887"/>
                    <a:gd name="connsiteX10" fmla="*/ 630009 w 4635324"/>
                    <a:gd name="connsiteY10" fmla="*/ 205988 h 2974887"/>
                    <a:gd name="connsiteX11" fmla="*/ 4115213 w 4635324"/>
                    <a:gd name="connsiteY11" fmla="*/ 0 h 2974887"/>
                    <a:gd name="connsiteX12" fmla="*/ 520123 w 4635324"/>
                    <a:gd name="connsiteY12" fmla="*/ 0 h 2974887"/>
                    <a:gd name="connsiteX13" fmla="*/ 391787 w 4635324"/>
                    <a:gd name="connsiteY13" fmla="*/ 128336 h 2974887"/>
                    <a:gd name="connsiteX14" fmla="*/ 391787 w 4635324"/>
                    <a:gd name="connsiteY14" fmla="*/ 2548645 h 2974887"/>
                    <a:gd name="connsiteX15" fmla="*/ 520123 w 4635324"/>
                    <a:gd name="connsiteY15" fmla="*/ 2676981 h 2974887"/>
                    <a:gd name="connsiteX16" fmla="*/ 4115213 w 4635324"/>
                    <a:gd name="connsiteY16" fmla="*/ 2676981 h 2974887"/>
                    <a:gd name="connsiteX17" fmla="*/ 4243549 w 4635324"/>
                    <a:gd name="connsiteY17" fmla="*/ 2548645 h 2974887"/>
                    <a:gd name="connsiteX18" fmla="*/ 4243549 w 4635324"/>
                    <a:gd name="connsiteY18" fmla="*/ 128336 h 2974887"/>
                    <a:gd name="connsiteX19" fmla="*/ 4115213 w 4635324"/>
                    <a:gd name="connsiteY19" fmla="*/ 0 h 2974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35324" h="2974887">
                      <a:moveTo>
                        <a:pt x="4635324" y="2786728"/>
                      </a:moveTo>
                      <a:lnTo>
                        <a:pt x="0" y="2786728"/>
                      </a:lnTo>
                      <a:cubicBezTo>
                        <a:pt x="0" y="2813608"/>
                        <a:pt x="0" y="2813608"/>
                        <a:pt x="0" y="2813608"/>
                      </a:cubicBezTo>
                      <a:cubicBezTo>
                        <a:pt x="0" y="2894248"/>
                        <a:pt x="79463" y="2974887"/>
                        <a:pt x="185413" y="2974887"/>
                      </a:cubicBezTo>
                      <a:cubicBezTo>
                        <a:pt x="4449911" y="2974887"/>
                        <a:pt x="4449911" y="2974887"/>
                        <a:pt x="4449911" y="2974887"/>
                      </a:cubicBezTo>
                      <a:cubicBezTo>
                        <a:pt x="4555862" y="2974887"/>
                        <a:pt x="4635324" y="2894248"/>
                        <a:pt x="4635324" y="2813608"/>
                      </a:cubicBezTo>
                      <a:cubicBezTo>
                        <a:pt x="4635324" y="2786728"/>
                        <a:pt x="4635324" y="2786728"/>
                        <a:pt x="4635324" y="2786728"/>
                      </a:cubicBezTo>
                      <a:close/>
                      <a:moveTo>
                        <a:pt x="4005331" y="205988"/>
                      </a:moveTo>
                      <a:lnTo>
                        <a:pt x="4005331" y="2473188"/>
                      </a:lnTo>
                      <a:lnTo>
                        <a:pt x="630009" y="2473188"/>
                      </a:lnTo>
                      <a:lnTo>
                        <a:pt x="630009" y="205988"/>
                      </a:lnTo>
                      <a:close/>
                      <a:moveTo>
                        <a:pt x="4115213" y="0"/>
                      </a:moveTo>
                      <a:lnTo>
                        <a:pt x="520123" y="0"/>
                      </a:lnTo>
                      <a:cubicBezTo>
                        <a:pt x="449244" y="0"/>
                        <a:pt x="391787" y="57457"/>
                        <a:pt x="391787" y="128336"/>
                      </a:cubicBezTo>
                      <a:lnTo>
                        <a:pt x="391787" y="2548645"/>
                      </a:lnTo>
                      <a:cubicBezTo>
                        <a:pt x="391787" y="2619524"/>
                        <a:pt x="449244" y="2676981"/>
                        <a:pt x="520123" y="2676981"/>
                      </a:cubicBezTo>
                      <a:lnTo>
                        <a:pt x="4115213" y="2676981"/>
                      </a:lnTo>
                      <a:cubicBezTo>
                        <a:pt x="4186092" y="2676981"/>
                        <a:pt x="4243549" y="2619524"/>
                        <a:pt x="4243549" y="2548645"/>
                      </a:cubicBezTo>
                      <a:lnTo>
                        <a:pt x="4243549" y="128336"/>
                      </a:lnTo>
                      <a:cubicBezTo>
                        <a:pt x="4243549" y="57457"/>
                        <a:pt x="4186092" y="0"/>
                        <a:pt x="41152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138" name="Freeform 13">
                  <a:extLst>
                    <a:ext uri="{FF2B5EF4-FFF2-40B4-BE49-F238E27FC236}">
                      <a16:creationId xmlns:a16="http://schemas.microsoft.com/office/drawing/2014/main" id="{5A670FB4-3493-4695-8C2C-0F097A9EB68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black">
                <a:xfrm>
                  <a:off x="8221915" y="851325"/>
                  <a:ext cx="148011" cy="277906"/>
                </a:xfrm>
                <a:custGeom>
                  <a:avLst/>
                  <a:gdLst>
                    <a:gd name="T0" fmla="*/ 860 w 1012"/>
                    <a:gd name="T1" fmla="*/ 1756 h 1907"/>
                    <a:gd name="T2" fmla="*/ 837 w 1012"/>
                    <a:gd name="T3" fmla="*/ 1771 h 1907"/>
                    <a:gd name="T4" fmla="*/ 855 w 1012"/>
                    <a:gd name="T5" fmla="*/ 1796 h 1907"/>
                    <a:gd name="T6" fmla="*/ 873 w 1012"/>
                    <a:gd name="T7" fmla="*/ 1766 h 1907"/>
                    <a:gd name="T8" fmla="*/ 860 w 1012"/>
                    <a:gd name="T9" fmla="*/ 1756 h 1907"/>
                    <a:gd name="T10" fmla="*/ 837 w 1012"/>
                    <a:gd name="T11" fmla="*/ 1771 h 1907"/>
                    <a:gd name="T12" fmla="*/ 855 w 1012"/>
                    <a:gd name="T13" fmla="*/ 1796 h 1907"/>
                    <a:gd name="T14" fmla="*/ 873 w 1012"/>
                    <a:gd name="T15" fmla="*/ 1766 h 1907"/>
                    <a:gd name="T16" fmla="*/ 44 w 1012"/>
                    <a:gd name="T17" fmla="*/ 0 h 1907"/>
                    <a:gd name="T18" fmla="*/ 0 w 1012"/>
                    <a:gd name="T19" fmla="*/ 1864 h 1907"/>
                    <a:gd name="T20" fmla="*/ 968 w 1012"/>
                    <a:gd name="T21" fmla="*/ 1907 h 1907"/>
                    <a:gd name="T22" fmla="*/ 1012 w 1012"/>
                    <a:gd name="T23" fmla="*/ 44 h 1907"/>
                    <a:gd name="T24" fmla="*/ 201 w 1012"/>
                    <a:gd name="T25" fmla="*/ 1793 h 1907"/>
                    <a:gd name="T26" fmla="*/ 171 w 1012"/>
                    <a:gd name="T27" fmla="*/ 1816 h 1907"/>
                    <a:gd name="T28" fmla="*/ 119 w 1012"/>
                    <a:gd name="T29" fmla="*/ 1785 h 1907"/>
                    <a:gd name="T30" fmla="*/ 171 w 1012"/>
                    <a:gd name="T31" fmla="*/ 1755 h 1907"/>
                    <a:gd name="T32" fmla="*/ 201 w 1012"/>
                    <a:gd name="T33" fmla="*/ 1777 h 1907"/>
                    <a:gd name="T34" fmla="*/ 500 w 1012"/>
                    <a:gd name="T35" fmla="*/ 1819 h 1907"/>
                    <a:gd name="T36" fmla="*/ 473 w 1012"/>
                    <a:gd name="T37" fmla="*/ 1792 h 1907"/>
                    <a:gd name="T38" fmla="*/ 500 w 1012"/>
                    <a:gd name="T39" fmla="*/ 1819 h 1907"/>
                    <a:gd name="T40" fmla="*/ 473 w 1012"/>
                    <a:gd name="T41" fmla="*/ 1789 h 1907"/>
                    <a:gd name="T42" fmla="*/ 500 w 1012"/>
                    <a:gd name="T43" fmla="*/ 1763 h 1907"/>
                    <a:gd name="T44" fmla="*/ 539 w 1012"/>
                    <a:gd name="T45" fmla="*/ 1824 h 1907"/>
                    <a:gd name="T46" fmla="*/ 503 w 1012"/>
                    <a:gd name="T47" fmla="*/ 1792 h 1907"/>
                    <a:gd name="T48" fmla="*/ 539 w 1012"/>
                    <a:gd name="T49" fmla="*/ 1824 h 1907"/>
                    <a:gd name="T50" fmla="*/ 503 w 1012"/>
                    <a:gd name="T51" fmla="*/ 1789 h 1907"/>
                    <a:gd name="T52" fmla="*/ 539 w 1012"/>
                    <a:gd name="T53" fmla="*/ 1758 h 1907"/>
                    <a:gd name="T54" fmla="*/ 883 w 1012"/>
                    <a:gd name="T55" fmla="*/ 1783 h 1907"/>
                    <a:gd name="T56" fmla="*/ 848 w 1012"/>
                    <a:gd name="T57" fmla="*/ 1804 h 1907"/>
                    <a:gd name="T58" fmla="*/ 819 w 1012"/>
                    <a:gd name="T59" fmla="*/ 1823 h 1907"/>
                    <a:gd name="T60" fmla="*/ 809 w 1012"/>
                    <a:gd name="T61" fmla="*/ 1823 h 1907"/>
                    <a:gd name="T62" fmla="*/ 809 w 1012"/>
                    <a:gd name="T63" fmla="*/ 1812 h 1907"/>
                    <a:gd name="T64" fmla="*/ 812 w 1012"/>
                    <a:gd name="T65" fmla="*/ 1809 h 1907"/>
                    <a:gd name="T66" fmla="*/ 815 w 1012"/>
                    <a:gd name="T67" fmla="*/ 1806 h 1907"/>
                    <a:gd name="T68" fmla="*/ 831 w 1012"/>
                    <a:gd name="T69" fmla="*/ 1790 h 1907"/>
                    <a:gd name="T70" fmla="*/ 855 w 1012"/>
                    <a:gd name="T71" fmla="*/ 1747 h 1907"/>
                    <a:gd name="T72" fmla="*/ 880 w 1012"/>
                    <a:gd name="T73" fmla="*/ 1761 h 1907"/>
                    <a:gd name="T74" fmla="*/ 921 w 1012"/>
                    <a:gd name="T75" fmla="*/ 1658 h 1907"/>
                    <a:gd name="T76" fmla="*/ 91 w 1012"/>
                    <a:gd name="T77" fmla="*/ 234 h 1907"/>
                    <a:gd name="T78" fmla="*/ 921 w 1012"/>
                    <a:gd name="T79" fmla="*/ 1658 h 1907"/>
                    <a:gd name="T80" fmla="*/ 855 w 1012"/>
                    <a:gd name="T81" fmla="*/ 1756 h 1907"/>
                    <a:gd name="T82" fmla="*/ 851 w 1012"/>
                    <a:gd name="T83" fmla="*/ 1796 h 1907"/>
                    <a:gd name="T84" fmla="*/ 875 w 1012"/>
                    <a:gd name="T85" fmla="*/ 1781 h 1907"/>
                    <a:gd name="T86" fmla="*/ 860 w 1012"/>
                    <a:gd name="T87" fmla="*/ 1756 h 19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012" h="1907">
                      <a:moveTo>
                        <a:pt x="873" y="1766"/>
                      </a:moveTo>
                      <a:cubicBezTo>
                        <a:pt x="870" y="1761"/>
                        <a:pt x="866" y="1757"/>
                        <a:pt x="860" y="1756"/>
                      </a:cubicBezTo>
                      <a:cubicBezTo>
                        <a:pt x="855" y="1756"/>
                        <a:pt x="855" y="1756"/>
                        <a:pt x="855" y="1756"/>
                      </a:cubicBezTo>
                      <a:cubicBezTo>
                        <a:pt x="846" y="1756"/>
                        <a:pt x="839" y="1762"/>
                        <a:pt x="837" y="1771"/>
                      </a:cubicBezTo>
                      <a:cubicBezTo>
                        <a:pt x="833" y="1782"/>
                        <a:pt x="840" y="1793"/>
                        <a:pt x="851" y="1796"/>
                      </a:cubicBezTo>
                      <a:cubicBezTo>
                        <a:pt x="855" y="1796"/>
                        <a:pt x="855" y="1796"/>
                        <a:pt x="855" y="1796"/>
                      </a:cubicBezTo>
                      <a:cubicBezTo>
                        <a:pt x="865" y="1796"/>
                        <a:pt x="873" y="1790"/>
                        <a:pt x="875" y="1781"/>
                      </a:cubicBezTo>
                      <a:cubicBezTo>
                        <a:pt x="876" y="1776"/>
                        <a:pt x="875" y="1770"/>
                        <a:pt x="873" y="1766"/>
                      </a:cubicBezTo>
                      <a:close/>
                      <a:moveTo>
                        <a:pt x="873" y="1766"/>
                      </a:moveTo>
                      <a:cubicBezTo>
                        <a:pt x="870" y="1761"/>
                        <a:pt x="866" y="1757"/>
                        <a:pt x="860" y="1756"/>
                      </a:cubicBezTo>
                      <a:cubicBezTo>
                        <a:pt x="855" y="1756"/>
                        <a:pt x="855" y="1756"/>
                        <a:pt x="855" y="1756"/>
                      </a:cubicBezTo>
                      <a:cubicBezTo>
                        <a:pt x="846" y="1756"/>
                        <a:pt x="839" y="1762"/>
                        <a:pt x="837" y="1771"/>
                      </a:cubicBezTo>
                      <a:cubicBezTo>
                        <a:pt x="833" y="1782"/>
                        <a:pt x="840" y="1793"/>
                        <a:pt x="851" y="1796"/>
                      </a:cubicBezTo>
                      <a:cubicBezTo>
                        <a:pt x="855" y="1796"/>
                        <a:pt x="855" y="1796"/>
                        <a:pt x="855" y="1796"/>
                      </a:cubicBezTo>
                      <a:cubicBezTo>
                        <a:pt x="865" y="1796"/>
                        <a:pt x="873" y="1790"/>
                        <a:pt x="875" y="1781"/>
                      </a:cubicBezTo>
                      <a:cubicBezTo>
                        <a:pt x="876" y="1776"/>
                        <a:pt x="875" y="1770"/>
                        <a:pt x="873" y="1766"/>
                      </a:cubicBezTo>
                      <a:close/>
                      <a:moveTo>
                        <a:pt x="968" y="0"/>
                      </a:moveTo>
                      <a:cubicBezTo>
                        <a:pt x="968" y="0"/>
                        <a:pt x="968" y="0"/>
                        <a:pt x="44" y="0"/>
                      </a:cubicBezTo>
                      <a:cubicBezTo>
                        <a:pt x="19" y="0"/>
                        <a:pt x="0" y="19"/>
                        <a:pt x="0" y="44"/>
                      </a:cubicBezTo>
                      <a:cubicBezTo>
                        <a:pt x="0" y="1864"/>
                        <a:pt x="0" y="1864"/>
                        <a:pt x="0" y="1864"/>
                      </a:cubicBezTo>
                      <a:cubicBezTo>
                        <a:pt x="0" y="1889"/>
                        <a:pt x="19" y="1907"/>
                        <a:pt x="44" y="1907"/>
                      </a:cubicBezTo>
                      <a:cubicBezTo>
                        <a:pt x="44" y="1907"/>
                        <a:pt x="44" y="1907"/>
                        <a:pt x="968" y="1907"/>
                      </a:cubicBezTo>
                      <a:cubicBezTo>
                        <a:pt x="993" y="1907"/>
                        <a:pt x="1012" y="1889"/>
                        <a:pt x="1012" y="1864"/>
                      </a:cubicBezTo>
                      <a:cubicBezTo>
                        <a:pt x="1012" y="44"/>
                        <a:pt x="1012" y="44"/>
                        <a:pt x="1012" y="44"/>
                      </a:cubicBezTo>
                      <a:cubicBezTo>
                        <a:pt x="1012" y="19"/>
                        <a:pt x="993" y="0"/>
                        <a:pt x="968" y="0"/>
                      </a:cubicBezTo>
                      <a:close/>
                      <a:moveTo>
                        <a:pt x="201" y="1793"/>
                      </a:moveTo>
                      <a:cubicBezTo>
                        <a:pt x="147" y="1793"/>
                        <a:pt x="147" y="1793"/>
                        <a:pt x="147" y="1793"/>
                      </a:cubicBezTo>
                      <a:cubicBezTo>
                        <a:pt x="171" y="1816"/>
                        <a:pt x="171" y="1816"/>
                        <a:pt x="171" y="1816"/>
                      </a:cubicBezTo>
                      <a:cubicBezTo>
                        <a:pt x="151" y="1816"/>
                        <a:pt x="151" y="1816"/>
                        <a:pt x="151" y="1816"/>
                      </a:cubicBezTo>
                      <a:cubicBezTo>
                        <a:pt x="119" y="1785"/>
                        <a:pt x="119" y="1785"/>
                        <a:pt x="119" y="1785"/>
                      </a:cubicBezTo>
                      <a:cubicBezTo>
                        <a:pt x="151" y="1755"/>
                        <a:pt x="151" y="1755"/>
                        <a:pt x="151" y="1755"/>
                      </a:cubicBezTo>
                      <a:cubicBezTo>
                        <a:pt x="171" y="1755"/>
                        <a:pt x="171" y="1755"/>
                        <a:pt x="171" y="1755"/>
                      </a:cubicBezTo>
                      <a:cubicBezTo>
                        <a:pt x="147" y="1777"/>
                        <a:pt x="147" y="1777"/>
                        <a:pt x="147" y="1777"/>
                      </a:cubicBezTo>
                      <a:cubicBezTo>
                        <a:pt x="201" y="1777"/>
                        <a:pt x="201" y="1777"/>
                        <a:pt x="201" y="1777"/>
                      </a:cubicBezTo>
                      <a:lnTo>
                        <a:pt x="201" y="1793"/>
                      </a:lnTo>
                      <a:close/>
                      <a:moveTo>
                        <a:pt x="500" y="1819"/>
                      </a:moveTo>
                      <a:cubicBezTo>
                        <a:pt x="473" y="1815"/>
                        <a:pt x="473" y="1815"/>
                        <a:pt x="473" y="1815"/>
                      </a:cubicBezTo>
                      <a:cubicBezTo>
                        <a:pt x="473" y="1792"/>
                        <a:pt x="473" y="1792"/>
                        <a:pt x="473" y="1792"/>
                      </a:cubicBezTo>
                      <a:cubicBezTo>
                        <a:pt x="500" y="1792"/>
                        <a:pt x="500" y="1792"/>
                        <a:pt x="500" y="1792"/>
                      </a:cubicBezTo>
                      <a:lnTo>
                        <a:pt x="500" y="1819"/>
                      </a:lnTo>
                      <a:close/>
                      <a:moveTo>
                        <a:pt x="500" y="1789"/>
                      </a:moveTo>
                      <a:cubicBezTo>
                        <a:pt x="473" y="1789"/>
                        <a:pt x="473" y="1789"/>
                        <a:pt x="473" y="1789"/>
                      </a:cubicBezTo>
                      <a:cubicBezTo>
                        <a:pt x="473" y="1767"/>
                        <a:pt x="473" y="1767"/>
                        <a:pt x="473" y="1767"/>
                      </a:cubicBezTo>
                      <a:cubicBezTo>
                        <a:pt x="500" y="1763"/>
                        <a:pt x="500" y="1763"/>
                        <a:pt x="500" y="1763"/>
                      </a:cubicBezTo>
                      <a:lnTo>
                        <a:pt x="500" y="1789"/>
                      </a:lnTo>
                      <a:close/>
                      <a:moveTo>
                        <a:pt x="539" y="1824"/>
                      </a:moveTo>
                      <a:cubicBezTo>
                        <a:pt x="503" y="1819"/>
                        <a:pt x="503" y="1819"/>
                        <a:pt x="503" y="1819"/>
                      </a:cubicBezTo>
                      <a:cubicBezTo>
                        <a:pt x="503" y="1792"/>
                        <a:pt x="503" y="1792"/>
                        <a:pt x="503" y="1792"/>
                      </a:cubicBezTo>
                      <a:cubicBezTo>
                        <a:pt x="539" y="1792"/>
                        <a:pt x="539" y="1792"/>
                        <a:pt x="539" y="1792"/>
                      </a:cubicBezTo>
                      <a:lnTo>
                        <a:pt x="539" y="1824"/>
                      </a:lnTo>
                      <a:close/>
                      <a:moveTo>
                        <a:pt x="539" y="1789"/>
                      </a:moveTo>
                      <a:cubicBezTo>
                        <a:pt x="503" y="1789"/>
                        <a:pt x="503" y="1789"/>
                        <a:pt x="503" y="1789"/>
                      </a:cubicBezTo>
                      <a:cubicBezTo>
                        <a:pt x="503" y="1763"/>
                        <a:pt x="503" y="1763"/>
                        <a:pt x="503" y="1763"/>
                      </a:cubicBezTo>
                      <a:cubicBezTo>
                        <a:pt x="539" y="1758"/>
                        <a:pt x="539" y="1758"/>
                        <a:pt x="539" y="1758"/>
                      </a:cubicBezTo>
                      <a:lnTo>
                        <a:pt x="539" y="1789"/>
                      </a:lnTo>
                      <a:close/>
                      <a:moveTo>
                        <a:pt x="883" y="1783"/>
                      </a:moveTo>
                      <a:cubicBezTo>
                        <a:pt x="881" y="1796"/>
                        <a:pt x="869" y="1806"/>
                        <a:pt x="855" y="1806"/>
                      </a:cubicBezTo>
                      <a:cubicBezTo>
                        <a:pt x="853" y="1806"/>
                        <a:pt x="851" y="1804"/>
                        <a:pt x="848" y="1804"/>
                      </a:cubicBezTo>
                      <a:cubicBezTo>
                        <a:pt x="846" y="1803"/>
                        <a:pt x="844" y="1802"/>
                        <a:pt x="841" y="1801"/>
                      </a:cubicBezTo>
                      <a:cubicBezTo>
                        <a:pt x="841" y="1801"/>
                        <a:pt x="841" y="1801"/>
                        <a:pt x="819" y="1823"/>
                      </a:cubicBezTo>
                      <a:cubicBezTo>
                        <a:pt x="818" y="1824"/>
                        <a:pt x="816" y="1824"/>
                        <a:pt x="815" y="1824"/>
                      </a:cubicBezTo>
                      <a:cubicBezTo>
                        <a:pt x="812" y="1824"/>
                        <a:pt x="811" y="1824"/>
                        <a:pt x="809" y="1823"/>
                      </a:cubicBezTo>
                      <a:cubicBezTo>
                        <a:pt x="806" y="1820"/>
                        <a:pt x="806" y="1815"/>
                        <a:pt x="809" y="1813"/>
                      </a:cubicBezTo>
                      <a:cubicBezTo>
                        <a:pt x="809" y="1813"/>
                        <a:pt x="809" y="1812"/>
                        <a:pt x="809" y="1812"/>
                      </a:cubicBezTo>
                      <a:cubicBezTo>
                        <a:pt x="810" y="1812"/>
                        <a:pt x="810" y="1811"/>
                        <a:pt x="811" y="1810"/>
                      </a:cubicBezTo>
                      <a:cubicBezTo>
                        <a:pt x="811" y="1810"/>
                        <a:pt x="812" y="1810"/>
                        <a:pt x="812" y="1809"/>
                      </a:cubicBezTo>
                      <a:cubicBezTo>
                        <a:pt x="813" y="1808"/>
                        <a:pt x="814" y="1808"/>
                        <a:pt x="815" y="1807"/>
                      </a:cubicBezTo>
                      <a:cubicBezTo>
                        <a:pt x="815" y="1806"/>
                        <a:pt x="815" y="1806"/>
                        <a:pt x="815" y="1806"/>
                      </a:cubicBezTo>
                      <a:cubicBezTo>
                        <a:pt x="816" y="1806"/>
                        <a:pt x="816" y="1805"/>
                        <a:pt x="817" y="1805"/>
                      </a:cubicBezTo>
                      <a:cubicBezTo>
                        <a:pt x="831" y="1790"/>
                        <a:pt x="831" y="1790"/>
                        <a:pt x="831" y="1790"/>
                      </a:cubicBezTo>
                      <a:cubicBezTo>
                        <a:pt x="827" y="1784"/>
                        <a:pt x="826" y="1776"/>
                        <a:pt x="827" y="1769"/>
                      </a:cubicBezTo>
                      <a:cubicBezTo>
                        <a:pt x="831" y="1756"/>
                        <a:pt x="842" y="1747"/>
                        <a:pt x="855" y="1747"/>
                      </a:cubicBezTo>
                      <a:cubicBezTo>
                        <a:pt x="858" y="1747"/>
                        <a:pt x="860" y="1747"/>
                        <a:pt x="862" y="1748"/>
                      </a:cubicBezTo>
                      <a:cubicBezTo>
                        <a:pt x="870" y="1749"/>
                        <a:pt x="876" y="1754"/>
                        <a:pt x="880" y="1761"/>
                      </a:cubicBezTo>
                      <a:cubicBezTo>
                        <a:pt x="884" y="1768"/>
                        <a:pt x="885" y="1775"/>
                        <a:pt x="883" y="1783"/>
                      </a:cubicBezTo>
                      <a:close/>
                      <a:moveTo>
                        <a:pt x="921" y="1658"/>
                      </a:moveTo>
                      <a:cubicBezTo>
                        <a:pt x="91" y="1658"/>
                        <a:pt x="91" y="1658"/>
                        <a:pt x="91" y="1658"/>
                      </a:cubicBezTo>
                      <a:cubicBezTo>
                        <a:pt x="91" y="234"/>
                        <a:pt x="91" y="234"/>
                        <a:pt x="91" y="234"/>
                      </a:cubicBezTo>
                      <a:cubicBezTo>
                        <a:pt x="921" y="234"/>
                        <a:pt x="921" y="234"/>
                        <a:pt x="921" y="234"/>
                      </a:cubicBezTo>
                      <a:lnTo>
                        <a:pt x="921" y="1658"/>
                      </a:lnTo>
                      <a:close/>
                      <a:moveTo>
                        <a:pt x="860" y="1756"/>
                      </a:moveTo>
                      <a:cubicBezTo>
                        <a:pt x="855" y="1756"/>
                        <a:pt x="855" y="1756"/>
                        <a:pt x="855" y="1756"/>
                      </a:cubicBezTo>
                      <a:cubicBezTo>
                        <a:pt x="846" y="1756"/>
                        <a:pt x="839" y="1762"/>
                        <a:pt x="837" y="1771"/>
                      </a:cubicBezTo>
                      <a:cubicBezTo>
                        <a:pt x="833" y="1782"/>
                        <a:pt x="840" y="1793"/>
                        <a:pt x="851" y="1796"/>
                      </a:cubicBezTo>
                      <a:cubicBezTo>
                        <a:pt x="855" y="1796"/>
                        <a:pt x="855" y="1796"/>
                        <a:pt x="855" y="1796"/>
                      </a:cubicBezTo>
                      <a:cubicBezTo>
                        <a:pt x="865" y="1796"/>
                        <a:pt x="873" y="1790"/>
                        <a:pt x="875" y="1781"/>
                      </a:cubicBezTo>
                      <a:cubicBezTo>
                        <a:pt x="876" y="1776"/>
                        <a:pt x="875" y="1770"/>
                        <a:pt x="873" y="1766"/>
                      </a:cubicBezTo>
                      <a:cubicBezTo>
                        <a:pt x="870" y="1761"/>
                        <a:pt x="866" y="1757"/>
                        <a:pt x="860" y="17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139" name="Freeform 29">
                  <a:extLst>
                    <a:ext uri="{FF2B5EF4-FFF2-40B4-BE49-F238E27FC236}">
                      <a16:creationId xmlns:a16="http://schemas.microsoft.com/office/drawing/2014/main" id="{F23680FE-EBF4-4441-8268-96FB88525B08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black">
                <a:xfrm>
                  <a:off x="7773961" y="864440"/>
                  <a:ext cx="376698" cy="237964"/>
                </a:xfrm>
                <a:custGeom>
                  <a:avLst/>
                  <a:gdLst>
                    <a:gd name="T0" fmla="*/ 2248 w 2312"/>
                    <a:gd name="T1" fmla="*/ 0 h 1460"/>
                    <a:gd name="T2" fmla="*/ 64 w 2312"/>
                    <a:gd name="T3" fmla="*/ 0 h 1460"/>
                    <a:gd name="T4" fmla="*/ 0 w 2312"/>
                    <a:gd name="T5" fmla="*/ 64 h 1460"/>
                    <a:gd name="T6" fmla="*/ 0 w 2312"/>
                    <a:gd name="T7" fmla="*/ 1396 h 1460"/>
                    <a:gd name="T8" fmla="*/ 64 w 2312"/>
                    <a:gd name="T9" fmla="*/ 1460 h 1460"/>
                    <a:gd name="T10" fmla="*/ 2248 w 2312"/>
                    <a:gd name="T11" fmla="*/ 1460 h 1460"/>
                    <a:gd name="T12" fmla="*/ 2312 w 2312"/>
                    <a:gd name="T13" fmla="*/ 1396 h 1460"/>
                    <a:gd name="T14" fmla="*/ 2312 w 2312"/>
                    <a:gd name="T15" fmla="*/ 64 h 1460"/>
                    <a:gd name="T16" fmla="*/ 2248 w 2312"/>
                    <a:gd name="T17" fmla="*/ 0 h 1460"/>
                    <a:gd name="T18" fmla="*/ 1152 w 2312"/>
                    <a:gd name="T19" fmla="*/ 1409 h 1460"/>
                    <a:gd name="T20" fmla="*/ 1120 w 2312"/>
                    <a:gd name="T21" fmla="*/ 1404 h 1460"/>
                    <a:gd name="T22" fmla="*/ 1120 w 2312"/>
                    <a:gd name="T23" fmla="*/ 1377 h 1460"/>
                    <a:gd name="T24" fmla="*/ 1152 w 2312"/>
                    <a:gd name="T25" fmla="*/ 1377 h 1460"/>
                    <a:gd name="T26" fmla="*/ 1152 w 2312"/>
                    <a:gd name="T27" fmla="*/ 1409 h 1460"/>
                    <a:gd name="T28" fmla="*/ 1152 w 2312"/>
                    <a:gd name="T29" fmla="*/ 1374 h 1460"/>
                    <a:gd name="T30" fmla="*/ 1120 w 2312"/>
                    <a:gd name="T31" fmla="*/ 1374 h 1460"/>
                    <a:gd name="T32" fmla="*/ 1120 w 2312"/>
                    <a:gd name="T33" fmla="*/ 1347 h 1460"/>
                    <a:gd name="T34" fmla="*/ 1152 w 2312"/>
                    <a:gd name="T35" fmla="*/ 1342 h 1460"/>
                    <a:gd name="T36" fmla="*/ 1152 w 2312"/>
                    <a:gd name="T37" fmla="*/ 1374 h 1460"/>
                    <a:gd name="T38" fmla="*/ 1199 w 2312"/>
                    <a:gd name="T39" fmla="*/ 1415 h 1460"/>
                    <a:gd name="T40" fmla="*/ 1156 w 2312"/>
                    <a:gd name="T41" fmla="*/ 1409 h 1460"/>
                    <a:gd name="T42" fmla="*/ 1156 w 2312"/>
                    <a:gd name="T43" fmla="*/ 1377 h 1460"/>
                    <a:gd name="T44" fmla="*/ 1199 w 2312"/>
                    <a:gd name="T45" fmla="*/ 1377 h 1460"/>
                    <a:gd name="T46" fmla="*/ 1199 w 2312"/>
                    <a:gd name="T47" fmla="*/ 1415 h 1460"/>
                    <a:gd name="T48" fmla="*/ 1199 w 2312"/>
                    <a:gd name="T49" fmla="*/ 1374 h 1460"/>
                    <a:gd name="T50" fmla="*/ 1156 w 2312"/>
                    <a:gd name="T51" fmla="*/ 1374 h 1460"/>
                    <a:gd name="T52" fmla="*/ 1156 w 2312"/>
                    <a:gd name="T53" fmla="*/ 1342 h 1460"/>
                    <a:gd name="T54" fmla="*/ 1199 w 2312"/>
                    <a:gd name="T55" fmla="*/ 1336 h 1460"/>
                    <a:gd name="T56" fmla="*/ 1199 w 2312"/>
                    <a:gd name="T57" fmla="*/ 1374 h 1460"/>
                    <a:gd name="T58" fmla="*/ 2176 w 2312"/>
                    <a:gd name="T59" fmla="*/ 1301 h 1460"/>
                    <a:gd name="T60" fmla="*/ 136 w 2312"/>
                    <a:gd name="T61" fmla="*/ 1301 h 1460"/>
                    <a:gd name="T62" fmla="*/ 136 w 2312"/>
                    <a:gd name="T63" fmla="*/ 158 h 1460"/>
                    <a:gd name="T64" fmla="*/ 2176 w 2312"/>
                    <a:gd name="T65" fmla="*/ 158 h 1460"/>
                    <a:gd name="T66" fmla="*/ 2176 w 2312"/>
                    <a:gd name="T67" fmla="*/ 1301 h 14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312" h="1460">
                      <a:moveTo>
                        <a:pt x="2248" y="0"/>
                      </a:move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29" y="0"/>
                        <a:pt x="0" y="28"/>
                        <a:pt x="0" y="64"/>
                      </a:cubicBezTo>
                      <a:cubicBezTo>
                        <a:pt x="0" y="1396"/>
                        <a:pt x="0" y="1396"/>
                        <a:pt x="0" y="1396"/>
                      </a:cubicBezTo>
                      <a:cubicBezTo>
                        <a:pt x="0" y="1431"/>
                        <a:pt x="29" y="1460"/>
                        <a:pt x="64" y="1460"/>
                      </a:cubicBezTo>
                      <a:cubicBezTo>
                        <a:pt x="2248" y="1460"/>
                        <a:pt x="2248" y="1460"/>
                        <a:pt x="2248" y="1460"/>
                      </a:cubicBezTo>
                      <a:cubicBezTo>
                        <a:pt x="2283" y="1460"/>
                        <a:pt x="2312" y="1431"/>
                        <a:pt x="2312" y="1396"/>
                      </a:cubicBezTo>
                      <a:cubicBezTo>
                        <a:pt x="2312" y="64"/>
                        <a:pt x="2312" y="64"/>
                        <a:pt x="2312" y="64"/>
                      </a:cubicBezTo>
                      <a:cubicBezTo>
                        <a:pt x="2312" y="28"/>
                        <a:pt x="2283" y="0"/>
                        <a:pt x="2248" y="0"/>
                      </a:cubicBezTo>
                      <a:close/>
                      <a:moveTo>
                        <a:pt x="1152" y="1409"/>
                      </a:moveTo>
                      <a:cubicBezTo>
                        <a:pt x="1120" y="1404"/>
                        <a:pt x="1120" y="1404"/>
                        <a:pt x="1120" y="1404"/>
                      </a:cubicBezTo>
                      <a:cubicBezTo>
                        <a:pt x="1120" y="1377"/>
                        <a:pt x="1120" y="1377"/>
                        <a:pt x="1120" y="1377"/>
                      </a:cubicBezTo>
                      <a:cubicBezTo>
                        <a:pt x="1152" y="1377"/>
                        <a:pt x="1152" y="1377"/>
                        <a:pt x="1152" y="1377"/>
                      </a:cubicBezTo>
                      <a:lnTo>
                        <a:pt x="1152" y="1409"/>
                      </a:lnTo>
                      <a:close/>
                      <a:moveTo>
                        <a:pt x="1152" y="1374"/>
                      </a:moveTo>
                      <a:cubicBezTo>
                        <a:pt x="1120" y="1374"/>
                        <a:pt x="1120" y="1374"/>
                        <a:pt x="1120" y="1374"/>
                      </a:cubicBezTo>
                      <a:cubicBezTo>
                        <a:pt x="1120" y="1347"/>
                        <a:pt x="1120" y="1347"/>
                        <a:pt x="1120" y="1347"/>
                      </a:cubicBezTo>
                      <a:cubicBezTo>
                        <a:pt x="1152" y="1342"/>
                        <a:pt x="1152" y="1342"/>
                        <a:pt x="1152" y="1342"/>
                      </a:cubicBezTo>
                      <a:lnTo>
                        <a:pt x="1152" y="1374"/>
                      </a:lnTo>
                      <a:close/>
                      <a:moveTo>
                        <a:pt x="1199" y="1415"/>
                      </a:moveTo>
                      <a:cubicBezTo>
                        <a:pt x="1156" y="1409"/>
                        <a:pt x="1156" y="1409"/>
                        <a:pt x="1156" y="1409"/>
                      </a:cubicBezTo>
                      <a:cubicBezTo>
                        <a:pt x="1156" y="1377"/>
                        <a:pt x="1156" y="1377"/>
                        <a:pt x="1156" y="1377"/>
                      </a:cubicBezTo>
                      <a:cubicBezTo>
                        <a:pt x="1199" y="1377"/>
                        <a:pt x="1199" y="1377"/>
                        <a:pt x="1199" y="1377"/>
                      </a:cubicBezTo>
                      <a:lnTo>
                        <a:pt x="1199" y="1415"/>
                      </a:lnTo>
                      <a:close/>
                      <a:moveTo>
                        <a:pt x="1199" y="1374"/>
                      </a:moveTo>
                      <a:cubicBezTo>
                        <a:pt x="1156" y="1374"/>
                        <a:pt x="1156" y="1374"/>
                        <a:pt x="1156" y="1374"/>
                      </a:cubicBezTo>
                      <a:cubicBezTo>
                        <a:pt x="1156" y="1342"/>
                        <a:pt x="1156" y="1342"/>
                        <a:pt x="1156" y="1342"/>
                      </a:cubicBezTo>
                      <a:cubicBezTo>
                        <a:pt x="1199" y="1336"/>
                        <a:pt x="1199" y="1336"/>
                        <a:pt x="1199" y="1336"/>
                      </a:cubicBezTo>
                      <a:lnTo>
                        <a:pt x="1199" y="1374"/>
                      </a:lnTo>
                      <a:close/>
                      <a:moveTo>
                        <a:pt x="2176" y="1301"/>
                      </a:moveTo>
                      <a:cubicBezTo>
                        <a:pt x="136" y="1301"/>
                        <a:pt x="136" y="1301"/>
                        <a:pt x="136" y="1301"/>
                      </a:cubicBezTo>
                      <a:cubicBezTo>
                        <a:pt x="136" y="158"/>
                        <a:pt x="136" y="158"/>
                        <a:pt x="136" y="158"/>
                      </a:cubicBezTo>
                      <a:cubicBezTo>
                        <a:pt x="2176" y="158"/>
                        <a:pt x="2176" y="158"/>
                        <a:pt x="2176" y="158"/>
                      </a:cubicBezTo>
                      <a:lnTo>
                        <a:pt x="2176" y="13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grpSp>
              <p:nvGrpSpPr>
                <p:cNvPr id="140" name="Group 23">
                  <a:extLst>
                    <a:ext uri="{FF2B5EF4-FFF2-40B4-BE49-F238E27FC236}">
                      <a16:creationId xmlns:a16="http://schemas.microsoft.com/office/drawing/2014/main" id="{1EBF2110-AA0F-4857-B28A-F27409408C0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7744813" y="396309"/>
                  <a:ext cx="248997" cy="281058"/>
                  <a:chOff x="3485" y="1766"/>
                  <a:chExt cx="699" cy="789"/>
                </a:xfrm>
                <a:grpFill/>
              </p:grpSpPr>
              <p:sp>
                <p:nvSpPr>
                  <p:cNvPr id="147" name="Freeform 24">
                    <a:extLst>
                      <a:ext uri="{FF2B5EF4-FFF2-40B4-BE49-F238E27FC236}">
                        <a16:creationId xmlns:a16="http://schemas.microsoft.com/office/drawing/2014/main" id="{90DC6BA1-0D79-4109-85B3-418777EBDA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85" y="1950"/>
                    <a:ext cx="699" cy="605"/>
                  </a:xfrm>
                  <a:custGeom>
                    <a:avLst/>
                    <a:gdLst>
                      <a:gd name="T0" fmla="*/ 296 w 296"/>
                      <a:gd name="T1" fmla="*/ 167 h 256"/>
                      <a:gd name="T2" fmla="*/ 274 w 296"/>
                      <a:gd name="T3" fmla="*/ 207 h 256"/>
                      <a:gd name="T4" fmla="*/ 216 w 296"/>
                      <a:gd name="T5" fmla="*/ 256 h 256"/>
                      <a:gd name="T6" fmla="*/ 159 w 296"/>
                      <a:gd name="T7" fmla="*/ 242 h 256"/>
                      <a:gd name="T8" fmla="*/ 101 w 296"/>
                      <a:gd name="T9" fmla="*/ 256 h 256"/>
                      <a:gd name="T10" fmla="*/ 44 w 296"/>
                      <a:gd name="T11" fmla="*/ 210 h 256"/>
                      <a:gd name="T12" fmla="*/ 24 w 296"/>
                      <a:gd name="T13" fmla="*/ 42 h 256"/>
                      <a:gd name="T14" fmla="*/ 94 w 296"/>
                      <a:gd name="T15" fmla="*/ 0 h 256"/>
                      <a:gd name="T16" fmla="*/ 158 w 296"/>
                      <a:gd name="T17" fmla="*/ 15 h 256"/>
                      <a:gd name="T18" fmla="*/ 222 w 296"/>
                      <a:gd name="T19" fmla="*/ 0 h 256"/>
                      <a:gd name="T20" fmla="*/ 286 w 296"/>
                      <a:gd name="T21" fmla="*/ 34 h 256"/>
                      <a:gd name="T22" fmla="*/ 296 w 296"/>
                      <a:gd name="T23" fmla="*/ 167 h 2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96" h="256">
                        <a:moveTo>
                          <a:pt x="296" y="167"/>
                        </a:moveTo>
                        <a:cubicBezTo>
                          <a:pt x="288" y="184"/>
                          <a:pt x="284" y="192"/>
                          <a:pt x="274" y="207"/>
                        </a:cubicBezTo>
                        <a:cubicBezTo>
                          <a:pt x="260" y="229"/>
                          <a:pt x="240" y="255"/>
                          <a:pt x="216" y="256"/>
                        </a:cubicBezTo>
                        <a:cubicBezTo>
                          <a:pt x="194" y="256"/>
                          <a:pt x="188" y="241"/>
                          <a:pt x="159" y="242"/>
                        </a:cubicBezTo>
                        <a:cubicBezTo>
                          <a:pt x="129" y="242"/>
                          <a:pt x="123" y="256"/>
                          <a:pt x="101" y="256"/>
                        </a:cubicBezTo>
                        <a:cubicBezTo>
                          <a:pt x="76" y="255"/>
                          <a:pt x="58" y="231"/>
                          <a:pt x="44" y="210"/>
                        </a:cubicBezTo>
                        <a:cubicBezTo>
                          <a:pt x="4" y="150"/>
                          <a:pt x="0" y="80"/>
                          <a:pt x="24" y="42"/>
                        </a:cubicBezTo>
                        <a:cubicBezTo>
                          <a:pt x="42" y="16"/>
                          <a:pt x="69" y="0"/>
                          <a:pt x="94" y="0"/>
                        </a:cubicBezTo>
                        <a:cubicBezTo>
                          <a:pt x="120" y="0"/>
                          <a:pt x="137" y="15"/>
                          <a:pt x="158" y="15"/>
                        </a:cubicBezTo>
                        <a:cubicBezTo>
                          <a:pt x="179" y="15"/>
                          <a:pt x="192" y="0"/>
                          <a:pt x="222" y="0"/>
                        </a:cubicBezTo>
                        <a:cubicBezTo>
                          <a:pt x="245" y="0"/>
                          <a:pt x="269" y="13"/>
                          <a:pt x="286" y="34"/>
                        </a:cubicBezTo>
                        <a:cubicBezTo>
                          <a:pt x="230" y="65"/>
                          <a:pt x="239" y="145"/>
                          <a:pt x="296" y="1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528" tIns="44763" rIns="89528" bIns="4476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3186">
                      <a:defRPr/>
                    </a:pPr>
                    <a:endParaRPr lang="en-US" sz="1763" kern="0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148" name="Freeform 25">
                    <a:extLst>
                      <a:ext uri="{FF2B5EF4-FFF2-40B4-BE49-F238E27FC236}">
                        <a16:creationId xmlns:a16="http://schemas.microsoft.com/office/drawing/2014/main" id="{D52210CD-4435-49AD-BC18-AD8B9145ED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25" y="1766"/>
                    <a:ext cx="175" cy="191"/>
                  </a:xfrm>
                  <a:custGeom>
                    <a:avLst/>
                    <a:gdLst>
                      <a:gd name="T0" fmla="*/ 55 w 74"/>
                      <a:gd name="T1" fmla="*/ 54 h 81"/>
                      <a:gd name="T2" fmla="*/ 71 w 74"/>
                      <a:gd name="T3" fmla="*/ 0 h 81"/>
                      <a:gd name="T4" fmla="*/ 20 w 74"/>
                      <a:gd name="T5" fmla="*/ 28 h 81"/>
                      <a:gd name="T6" fmla="*/ 4 w 74"/>
                      <a:gd name="T7" fmla="*/ 81 h 81"/>
                      <a:gd name="T8" fmla="*/ 55 w 74"/>
                      <a:gd name="T9" fmla="*/ 54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4" h="81">
                        <a:moveTo>
                          <a:pt x="55" y="54"/>
                        </a:moveTo>
                        <a:cubicBezTo>
                          <a:pt x="66" y="40"/>
                          <a:pt x="74" y="21"/>
                          <a:pt x="71" y="0"/>
                        </a:cubicBezTo>
                        <a:cubicBezTo>
                          <a:pt x="54" y="2"/>
                          <a:pt x="33" y="13"/>
                          <a:pt x="20" y="28"/>
                        </a:cubicBezTo>
                        <a:cubicBezTo>
                          <a:pt x="9" y="41"/>
                          <a:pt x="0" y="61"/>
                          <a:pt x="4" y="81"/>
                        </a:cubicBezTo>
                        <a:cubicBezTo>
                          <a:pt x="23" y="81"/>
                          <a:pt x="44" y="70"/>
                          <a:pt x="55" y="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528" tIns="44763" rIns="89528" bIns="4476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3186">
                      <a:defRPr/>
                    </a:pPr>
                    <a:endParaRPr lang="en-US" sz="1763" kern="0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</p:grpSp>
            <p:grpSp>
              <p:nvGrpSpPr>
                <p:cNvPr id="141" name="Group 4">
                  <a:extLst>
                    <a:ext uri="{FF2B5EF4-FFF2-40B4-BE49-F238E27FC236}">
                      <a16:creationId xmlns:a16="http://schemas.microsoft.com/office/drawing/2014/main" id="{A81C856A-D9A9-4EB9-85A6-CD8C1DABD27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108713" y="417305"/>
                  <a:ext cx="226405" cy="267644"/>
                  <a:chOff x="5" y="-4"/>
                  <a:chExt cx="3036" cy="3589"/>
                </a:xfrm>
                <a:grpFill/>
              </p:grpSpPr>
              <p:sp>
                <p:nvSpPr>
                  <p:cNvPr id="143" name="Freeform 5">
                    <a:extLst>
                      <a:ext uri="{FF2B5EF4-FFF2-40B4-BE49-F238E27FC236}">
                        <a16:creationId xmlns:a16="http://schemas.microsoft.com/office/drawing/2014/main" id="{AC46DBA0-25AD-4AED-B35F-675F61FFE1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92" y="1164"/>
                    <a:ext cx="449" cy="1365"/>
                  </a:xfrm>
                  <a:custGeom>
                    <a:avLst/>
                    <a:gdLst>
                      <a:gd name="T0" fmla="*/ 84 w 168"/>
                      <a:gd name="T1" fmla="*/ 0 h 511"/>
                      <a:gd name="T2" fmla="*/ 0 w 168"/>
                      <a:gd name="T3" fmla="*/ 83 h 511"/>
                      <a:gd name="T4" fmla="*/ 0 w 168"/>
                      <a:gd name="T5" fmla="*/ 428 h 511"/>
                      <a:gd name="T6" fmla="*/ 84 w 168"/>
                      <a:gd name="T7" fmla="*/ 511 h 511"/>
                      <a:gd name="T8" fmla="*/ 168 w 168"/>
                      <a:gd name="T9" fmla="*/ 428 h 511"/>
                      <a:gd name="T10" fmla="*/ 168 w 168"/>
                      <a:gd name="T11" fmla="*/ 83 h 511"/>
                      <a:gd name="T12" fmla="*/ 84 w 168"/>
                      <a:gd name="T13" fmla="*/ 0 h 5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8" h="511">
                        <a:moveTo>
                          <a:pt x="84" y="0"/>
                        </a:moveTo>
                        <a:cubicBezTo>
                          <a:pt x="38" y="0"/>
                          <a:pt x="0" y="37"/>
                          <a:pt x="0" y="83"/>
                        </a:cubicBezTo>
                        <a:cubicBezTo>
                          <a:pt x="0" y="428"/>
                          <a:pt x="0" y="428"/>
                          <a:pt x="0" y="428"/>
                        </a:cubicBezTo>
                        <a:cubicBezTo>
                          <a:pt x="0" y="474"/>
                          <a:pt x="38" y="511"/>
                          <a:pt x="84" y="511"/>
                        </a:cubicBezTo>
                        <a:cubicBezTo>
                          <a:pt x="130" y="511"/>
                          <a:pt x="168" y="474"/>
                          <a:pt x="168" y="428"/>
                        </a:cubicBezTo>
                        <a:cubicBezTo>
                          <a:pt x="168" y="83"/>
                          <a:pt x="168" y="83"/>
                          <a:pt x="168" y="83"/>
                        </a:cubicBezTo>
                        <a:cubicBezTo>
                          <a:pt x="168" y="37"/>
                          <a:pt x="130" y="0"/>
                          <a:pt x="8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kern="0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144" name="Freeform 6">
                    <a:extLst>
                      <a:ext uri="{FF2B5EF4-FFF2-40B4-BE49-F238E27FC236}">
                        <a16:creationId xmlns:a16="http://schemas.microsoft.com/office/drawing/2014/main" id="{5827ED5D-EF69-4026-815F-10AA27783F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" y="1164"/>
                    <a:ext cx="449" cy="1365"/>
                  </a:xfrm>
                  <a:custGeom>
                    <a:avLst/>
                    <a:gdLst>
                      <a:gd name="T0" fmla="*/ 84 w 168"/>
                      <a:gd name="T1" fmla="*/ 0 h 511"/>
                      <a:gd name="T2" fmla="*/ 0 w 168"/>
                      <a:gd name="T3" fmla="*/ 83 h 511"/>
                      <a:gd name="T4" fmla="*/ 0 w 168"/>
                      <a:gd name="T5" fmla="*/ 428 h 511"/>
                      <a:gd name="T6" fmla="*/ 84 w 168"/>
                      <a:gd name="T7" fmla="*/ 511 h 511"/>
                      <a:gd name="T8" fmla="*/ 168 w 168"/>
                      <a:gd name="T9" fmla="*/ 428 h 511"/>
                      <a:gd name="T10" fmla="*/ 168 w 168"/>
                      <a:gd name="T11" fmla="*/ 83 h 511"/>
                      <a:gd name="T12" fmla="*/ 84 w 168"/>
                      <a:gd name="T13" fmla="*/ 0 h 5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8" h="511">
                        <a:moveTo>
                          <a:pt x="84" y="0"/>
                        </a:moveTo>
                        <a:cubicBezTo>
                          <a:pt x="38" y="0"/>
                          <a:pt x="0" y="37"/>
                          <a:pt x="0" y="83"/>
                        </a:cubicBezTo>
                        <a:cubicBezTo>
                          <a:pt x="0" y="428"/>
                          <a:pt x="0" y="428"/>
                          <a:pt x="0" y="428"/>
                        </a:cubicBezTo>
                        <a:cubicBezTo>
                          <a:pt x="0" y="474"/>
                          <a:pt x="38" y="511"/>
                          <a:pt x="84" y="511"/>
                        </a:cubicBezTo>
                        <a:cubicBezTo>
                          <a:pt x="130" y="511"/>
                          <a:pt x="168" y="474"/>
                          <a:pt x="168" y="428"/>
                        </a:cubicBezTo>
                        <a:cubicBezTo>
                          <a:pt x="168" y="83"/>
                          <a:pt x="168" y="83"/>
                          <a:pt x="168" y="83"/>
                        </a:cubicBezTo>
                        <a:cubicBezTo>
                          <a:pt x="168" y="37"/>
                          <a:pt x="130" y="0"/>
                          <a:pt x="8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kern="0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145" name="Freeform 7">
                    <a:extLst>
                      <a:ext uri="{FF2B5EF4-FFF2-40B4-BE49-F238E27FC236}">
                        <a16:creationId xmlns:a16="http://schemas.microsoft.com/office/drawing/2014/main" id="{8E487ED0-6531-497B-8E04-9113BCFF9E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9" y="1204"/>
                    <a:ext cx="1988" cy="2381"/>
                  </a:xfrm>
                  <a:custGeom>
                    <a:avLst/>
                    <a:gdLst>
                      <a:gd name="T0" fmla="*/ 0 w 744"/>
                      <a:gd name="T1" fmla="*/ 535 h 891"/>
                      <a:gd name="T2" fmla="*/ 91 w 744"/>
                      <a:gd name="T3" fmla="*/ 624 h 891"/>
                      <a:gd name="T4" fmla="*/ 152 w 744"/>
                      <a:gd name="T5" fmla="*/ 624 h 891"/>
                      <a:gd name="T6" fmla="*/ 152 w 744"/>
                      <a:gd name="T7" fmla="*/ 808 h 891"/>
                      <a:gd name="T8" fmla="*/ 234 w 744"/>
                      <a:gd name="T9" fmla="*/ 891 h 891"/>
                      <a:gd name="T10" fmla="*/ 316 w 744"/>
                      <a:gd name="T11" fmla="*/ 808 h 891"/>
                      <a:gd name="T12" fmla="*/ 316 w 744"/>
                      <a:gd name="T13" fmla="*/ 624 h 891"/>
                      <a:gd name="T14" fmla="*/ 428 w 744"/>
                      <a:gd name="T15" fmla="*/ 624 h 891"/>
                      <a:gd name="T16" fmla="*/ 428 w 744"/>
                      <a:gd name="T17" fmla="*/ 808 h 891"/>
                      <a:gd name="T18" fmla="*/ 510 w 744"/>
                      <a:gd name="T19" fmla="*/ 891 h 891"/>
                      <a:gd name="T20" fmla="*/ 592 w 744"/>
                      <a:gd name="T21" fmla="*/ 808 h 891"/>
                      <a:gd name="T22" fmla="*/ 592 w 744"/>
                      <a:gd name="T23" fmla="*/ 624 h 891"/>
                      <a:gd name="T24" fmla="*/ 653 w 744"/>
                      <a:gd name="T25" fmla="*/ 624 h 891"/>
                      <a:gd name="T26" fmla="*/ 744 w 744"/>
                      <a:gd name="T27" fmla="*/ 535 h 891"/>
                      <a:gd name="T28" fmla="*/ 744 w 744"/>
                      <a:gd name="T29" fmla="*/ 0 h 891"/>
                      <a:gd name="T30" fmla="*/ 0 w 744"/>
                      <a:gd name="T31" fmla="*/ 0 h 891"/>
                      <a:gd name="T32" fmla="*/ 0 w 744"/>
                      <a:gd name="T33" fmla="*/ 535 h 8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44" h="891">
                        <a:moveTo>
                          <a:pt x="0" y="535"/>
                        </a:moveTo>
                        <a:cubicBezTo>
                          <a:pt x="0" y="585"/>
                          <a:pt x="42" y="624"/>
                          <a:pt x="91" y="624"/>
                        </a:cubicBezTo>
                        <a:cubicBezTo>
                          <a:pt x="152" y="624"/>
                          <a:pt x="152" y="624"/>
                          <a:pt x="152" y="624"/>
                        </a:cubicBezTo>
                        <a:cubicBezTo>
                          <a:pt x="152" y="808"/>
                          <a:pt x="152" y="808"/>
                          <a:pt x="152" y="808"/>
                        </a:cubicBezTo>
                        <a:cubicBezTo>
                          <a:pt x="152" y="854"/>
                          <a:pt x="188" y="891"/>
                          <a:pt x="234" y="891"/>
                        </a:cubicBezTo>
                        <a:cubicBezTo>
                          <a:pt x="280" y="891"/>
                          <a:pt x="316" y="854"/>
                          <a:pt x="316" y="808"/>
                        </a:cubicBezTo>
                        <a:cubicBezTo>
                          <a:pt x="316" y="624"/>
                          <a:pt x="316" y="624"/>
                          <a:pt x="316" y="624"/>
                        </a:cubicBezTo>
                        <a:cubicBezTo>
                          <a:pt x="428" y="624"/>
                          <a:pt x="428" y="624"/>
                          <a:pt x="428" y="624"/>
                        </a:cubicBezTo>
                        <a:cubicBezTo>
                          <a:pt x="428" y="808"/>
                          <a:pt x="428" y="808"/>
                          <a:pt x="428" y="808"/>
                        </a:cubicBezTo>
                        <a:cubicBezTo>
                          <a:pt x="428" y="854"/>
                          <a:pt x="464" y="891"/>
                          <a:pt x="510" y="891"/>
                        </a:cubicBezTo>
                        <a:cubicBezTo>
                          <a:pt x="556" y="891"/>
                          <a:pt x="592" y="854"/>
                          <a:pt x="592" y="808"/>
                        </a:cubicBezTo>
                        <a:cubicBezTo>
                          <a:pt x="592" y="624"/>
                          <a:pt x="592" y="624"/>
                          <a:pt x="592" y="624"/>
                        </a:cubicBezTo>
                        <a:cubicBezTo>
                          <a:pt x="653" y="624"/>
                          <a:pt x="653" y="624"/>
                          <a:pt x="653" y="624"/>
                        </a:cubicBezTo>
                        <a:cubicBezTo>
                          <a:pt x="702" y="624"/>
                          <a:pt x="744" y="585"/>
                          <a:pt x="744" y="535"/>
                        </a:cubicBezTo>
                        <a:cubicBezTo>
                          <a:pt x="744" y="0"/>
                          <a:pt x="744" y="0"/>
                          <a:pt x="744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53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kern="0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146" name="Freeform 8">
                    <a:extLst>
                      <a:ext uri="{FF2B5EF4-FFF2-40B4-BE49-F238E27FC236}">
                        <a16:creationId xmlns:a16="http://schemas.microsoft.com/office/drawing/2014/main" id="{F68E6409-7913-4D4B-B208-EBE18FD290F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34" y="-4"/>
                    <a:ext cx="1978" cy="1122"/>
                  </a:xfrm>
                  <a:custGeom>
                    <a:avLst/>
                    <a:gdLst>
                      <a:gd name="T0" fmla="*/ 551 w 740"/>
                      <a:gd name="T1" fmla="*/ 124 h 420"/>
                      <a:gd name="T2" fmla="*/ 610 w 740"/>
                      <a:gd name="T3" fmla="*/ 18 h 420"/>
                      <a:gd name="T4" fmla="*/ 605 w 740"/>
                      <a:gd name="T5" fmla="*/ 3 h 420"/>
                      <a:gd name="T6" fmla="*/ 600 w 740"/>
                      <a:gd name="T7" fmla="*/ 1 h 420"/>
                      <a:gd name="T8" fmla="*/ 589 w 740"/>
                      <a:gd name="T9" fmla="*/ 7 h 420"/>
                      <a:gd name="T10" fmla="*/ 530 w 740"/>
                      <a:gd name="T11" fmla="*/ 114 h 420"/>
                      <a:gd name="T12" fmla="*/ 370 w 740"/>
                      <a:gd name="T13" fmla="*/ 81 h 420"/>
                      <a:gd name="T14" fmla="*/ 210 w 740"/>
                      <a:gd name="T15" fmla="*/ 114 h 420"/>
                      <a:gd name="T16" fmla="*/ 151 w 740"/>
                      <a:gd name="T17" fmla="*/ 7 h 420"/>
                      <a:gd name="T18" fmla="*/ 135 w 740"/>
                      <a:gd name="T19" fmla="*/ 3 h 420"/>
                      <a:gd name="T20" fmla="*/ 130 w 740"/>
                      <a:gd name="T21" fmla="*/ 19 h 420"/>
                      <a:gd name="T22" fmla="*/ 189 w 740"/>
                      <a:gd name="T23" fmla="*/ 124 h 420"/>
                      <a:gd name="T24" fmla="*/ 0 w 740"/>
                      <a:gd name="T25" fmla="*/ 420 h 420"/>
                      <a:gd name="T26" fmla="*/ 740 w 740"/>
                      <a:gd name="T27" fmla="*/ 420 h 420"/>
                      <a:gd name="T28" fmla="*/ 551 w 740"/>
                      <a:gd name="T29" fmla="*/ 124 h 420"/>
                      <a:gd name="T30" fmla="*/ 199 w 740"/>
                      <a:gd name="T31" fmla="*/ 286 h 420"/>
                      <a:gd name="T32" fmla="*/ 168 w 740"/>
                      <a:gd name="T33" fmla="*/ 255 h 420"/>
                      <a:gd name="T34" fmla="*/ 199 w 740"/>
                      <a:gd name="T35" fmla="*/ 224 h 420"/>
                      <a:gd name="T36" fmla="*/ 230 w 740"/>
                      <a:gd name="T37" fmla="*/ 255 h 420"/>
                      <a:gd name="T38" fmla="*/ 199 w 740"/>
                      <a:gd name="T39" fmla="*/ 286 h 420"/>
                      <a:gd name="T40" fmla="*/ 541 w 740"/>
                      <a:gd name="T41" fmla="*/ 286 h 420"/>
                      <a:gd name="T42" fmla="*/ 510 w 740"/>
                      <a:gd name="T43" fmla="*/ 255 h 420"/>
                      <a:gd name="T44" fmla="*/ 541 w 740"/>
                      <a:gd name="T45" fmla="*/ 224 h 420"/>
                      <a:gd name="T46" fmla="*/ 572 w 740"/>
                      <a:gd name="T47" fmla="*/ 255 h 420"/>
                      <a:gd name="T48" fmla="*/ 541 w 740"/>
                      <a:gd name="T49" fmla="*/ 286 h 4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40" h="420">
                        <a:moveTo>
                          <a:pt x="551" y="124"/>
                        </a:moveTo>
                        <a:cubicBezTo>
                          <a:pt x="610" y="18"/>
                          <a:pt x="610" y="18"/>
                          <a:pt x="610" y="18"/>
                        </a:cubicBezTo>
                        <a:cubicBezTo>
                          <a:pt x="613" y="13"/>
                          <a:pt x="611" y="6"/>
                          <a:pt x="605" y="3"/>
                        </a:cubicBezTo>
                        <a:cubicBezTo>
                          <a:pt x="604" y="2"/>
                          <a:pt x="602" y="1"/>
                          <a:pt x="600" y="1"/>
                        </a:cubicBezTo>
                        <a:cubicBezTo>
                          <a:pt x="596" y="1"/>
                          <a:pt x="591" y="3"/>
                          <a:pt x="589" y="7"/>
                        </a:cubicBezTo>
                        <a:cubicBezTo>
                          <a:pt x="530" y="114"/>
                          <a:pt x="530" y="114"/>
                          <a:pt x="530" y="114"/>
                        </a:cubicBezTo>
                        <a:cubicBezTo>
                          <a:pt x="482" y="93"/>
                          <a:pt x="427" y="81"/>
                          <a:pt x="370" y="81"/>
                        </a:cubicBezTo>
                        <a:cubicBezTo>
                          <a:pt x="313" y="81"/>
                          <a:pt x="258" y="93"/>
                          <a:pt x="210" y="114"/>
                        </a:cubicBezTo>
                        <a:cubicBezTo>
                          <a:pt x="151" y="7"/>
                          <a:pt x="151" y="7"/>
                          <a:pt x="151" y="7"/>
                        </a:cubicBezTo>
                        <a:cubicBezTo>
                          <a:pt x="148" y="2"/>
                          <a:pt x="140" y="0"/>
                          <a:pt x="135" y="3"/>
                        </a:cubicBezTo>
                        <a:cubicBezTo>
                          <a:pt x="129" y="6"/>
                          <a:pt x="127" y="13"/>
                          <a:pt x="130" y="19"/>
                        </a:cubicBezTo>
                        <a:cubicBezTo>
                          <a:pt x="189" y="124"/>
                          <a:pt x="189" y="124"/>
                          <a:pt x="189" y="124"/>
                        </a:cubicBezTo>
                        <a:cubicBezTo>
                          <a:pt x="76" y="182"/>
                          <a:pt x="0" y="296"/>
                          <a:pt x="0" y="420"/>
                        </a:cubicBezTo>
                        <a:cubicBezTo>
                          <a:pt x="740" y="420"/>
                          <a:pt x="740" y="420"/>
                          <a:pt x="740" y="420"/>
                        </a:cubicBezTo>
                        <a:cubicBezTo>
                          <a:pt x="740" y="296"/>
                          <a:pt x="664" y="182"/>
                          <a:pt x="551" y="124"/>
                        </a:cubicBezTo>
                        <a:close/>
                        <a:moveTo>
                          <a:pt x="199" y="286"/>
                        </a:moveTo>
                        <a:cubicBezTo>
                          <a:pt x="182" y="286"/>
                          <a:pt x="168" y="272"/>
                          <a:pt x="168" y="255"/>
                        </a:cubicBezTo>
                        <a:cubicBezTo>
                          <a:pt x="168" y="238"/>
                          <a:pt x="182" y="224"/>
                          <a:pt x="199" y="224"/>
                        </a:cubicBezTo>
                        <a:cubicBezTo>
                          <a:pt x="216" y="224"/>
                          <a:pt x="230" y="238"/>
                          <a:pt x="230" y="255"/>
                        </a:cubicBezTo>
                        <a:cubicBezTo>
                          <a:pt x="230" y="272"/>
                          <a:pt x="216" y="286"/>
                          <a:pt x="199" y="286"/>
                        </a:cubicBezTo>
                        <a:close/>
                        <a:moveTo>
                          <a:pt x="541" y="286"/>
                        </a:moveTo>
                        <a:cubicBezTo>
                          <a:pt x="524" y="286"/>
                          <a:pt x="510" y="272"/>
                          <a:pt x="510" y="255"/>
                        </a:cubicBezTo>
                        <a:cubicBezTo>
                          <a:pt x="510" y="238"/>
                          <a:pt x="524" y="224"/>
                          <a:pt x="541" y="224"/>
                        </a:cubicBezTo>
                        <a:cubicBezTo>
                          <a:pt x="558" y="224"/>
                          <a:pt x="572" y="238"/>
                          <a:pt x="572" y="255"/>
                        </a:cubicBezTo>
                        <a:cubicBezTo>
                          <a:pt x="572" y="272"/>
                          <a:pt x="558" y="286"/>
                          <a:pt x="541" y="28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 kern="0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</p:grpSp>
            <p:sp>
              <p:nvSpPr>
                <p:cNvPr id="142" name="Freeform 43">
                  <a:extLst>
                    <a:ext uri="{FF2B5EF4-FFF2-40B4-BE49-F238E27FC236}">
                      <a16:creationId xmlns:a16="http://schemas.microsoft.com/office/drawing/2014/main" id="{76435671-088B-4F44-A977-043918607A6D}"/>
                    </a:ext>
                  </a:extLst>
                </p:cNvPr>
                <p:cNvSpPr/>
                <p:nvPr/>
              </p:nvSpPr>
              <p:spPr>
                <a:xfrm>
                  <a:off x="7403089" y="431741"/>
                  <a:ext cx="235272" cy="238772"/>
                </a:xfrm>
                <a:custGeom>
                  <a:avLst/>
                  <a:gdLst>
                    <a:gd name="connsiteX0" fmla="*/ 616204 w 1347409"/>
                    <a:gd name="connsiteY0" fmla="*/ 709380 h 1367454"/>
                    <a:gd name="connsiteX1" fmla="*/ 1347409 w 1347409"/>
                    <a:gd name="connsiteY1" fmla="*/ 709380 h 1367454"/>
                    <a:gd name="connsiteX2" fmla="*/ 1347409 w 1347409"/>
                    <a:gd name="connsiteY2" fmla="*/ 1367454 h 1367454"/>
                    <a:gd name="connsiteX3" fmla="*/ 616204 w 1347409"/>
                    <a:gd name="connsiteY3" fmla="*/ 1248921 h 1367454"/>
                    <a:gd name="connsiteX4" fmla="*/ 0 w 1347409"/>
                    <a:gd name="connsiteY4" fmla="*/ 709379 h 1367454"/>
                    <a:gd name="connsiteX5" fmla="*/ 561019 w 1347409"/>
                    <a:gd name="connsiteY5" fmla="*/ 709379 h 1367454"/>
                    <a:gd name="connsiteX6" fmla="*/ 558599 w 1347409"/>
                    <a:gd name="connsiteY6" fmla="*/ 1240145 h 1367454"/>
                    <a:gd name="connsiteX7" fmla="*/ 0 w 1347409"/>
                    <a:gd name="connsiteY7" fmla="*/ 1160316 h 1367454"/>
                    <a:gd name="connsiteX8" fmla="*/ 558600 w 1347409"/>
                    <a:gd name="connsiteY8" fmla="*/ 119724 h 1367454"/>
                    <a:gd name="connsiteX9" fmla="*/ 561019 w 1347409"/>
                    <a:gd name="connsiteY9" fmla="*/ 655328 h 1367454"/>
                    <a:gd name="connsiteX10" fmla="*/ 1 w 1347409"/>
                    <a:gd name="connsiteY10" fmla="*/ 655328 h 1367454"/>
                    <a:gd name="connsiteX11" fmla="*/ 1 w 1347409"/>
                    <a:gd name="connsiteY11" fmla="*/ 204391 h 1367454"/>
                    <a:gd name="connsiteX12" fmla="*/ 1347409 w 1347409"/>
                    <a:gd name="connsiteY12" fmla="*/ 0 h 1367454"/>
                    <a:gd name="connsiteX13" fmla="*/ 1347409 w 1347409"/>
                    <a:gd name="connsiteY13" fmla="*/ 655329 h 1367454"/>
                    <a:gd name="connsiteX14" fmla="*/ 616203 w 1347409"/>
                    <a:gd name="connsiteY14" fmla="*/ 655329 h 1367454"/>
                    <a:gd name="connsiteX15" fmla="*/ 616203 w 1347409"/>
                    <a:gd name="connsiteY15" fmla="*/ 108857 h 1367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347409" h="1367454">
                      <a:moveTo>
                        <a:pt x="616204" y="709380"/>
                      </a:moveTo>
                      <a:lnTo>
                        <a:pt x="1347409" y="709380"/>
                      </a:lnTo>
                      <a:lnTo>
                        <a:pt x="1347409" y="1367454"/>
                      </a:lnTo>
                      <a:lnTo>
                        <a:pt x="616204" y="1248921"/>
                      </a:lnTo>
                      <a:close/>
                      <a:moveTo>
                        <a:pt x="0" y="709379"/>
                      </a:moveTo>
                      <a:lnTo>
                        <a:pt x="561019" y="709379"/>
                      </a:lnTo>
                      <a:cubicBezTo>
                        <a:pt x="560212" y="890333"/>
                        <a:pt x="559406" y="1059191"/>
                        <a:pt x="558599" y="1240145"/>
                      </a:cubicBezTo>
                      <a:lnTo>
                        <a:pt x="0" y="1160316"/>
                      </a:lnTo>
                      <a:close/>
                      <a:moveTo>
                        <a:pt x="558600" y="119724"/>
                      </a:moveTo>
                      <a:cubicBezTo>
                        <a:pt x="557794" y="299871"/>
                        <a:pt x="561825" y="475181"/>
                        <a:pt x="561019" y="655328"/>
                      </a:cubicBezTo>
                      <a:lnTo>
                        <a:pt x="1" y="655328"/>
                      </a:lnTo>
                      <a:lnTo>
                        <a:pt x="1" y="204391"/>
                      </a:lnTo>
                      <a:close/>
                      <a:moveTo>
                        <a:pt x="1347409" y="0"/>
                      </a:moveTo>
                      <a:lnTo>
                        <a:pt x="1347409" y="655329"/>
                      </a:lnTo>
                      <a:lnTo>
                        <a:pt x="616203" y="655329"/>
                      </a:lnTo>
                      <a:lnTo>
                        <a:pt x="616203" y="108857"/>
                      </a:lnTo>
                      <a:close/>
                    </a:path>
                  </a:pathLst>
                </a:cu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lIns="134292" tIns="89528" rIns="134292" bIns="89528" rtlCol="0" anchor="t" anchorCtr="0"/>
                <a:lstStyle/>
                <a:p>
                  <a:pPr algn="ctr" defTabSz="913186">
                    <a:defRPr/>
                  </a:pPr>
                  <a:endParaRPr lang="en-US" sz="1763" kern="0">
                    <a:solidFill>
                      <a:srgbClr val="D2D2D2"/>
                    </a:solidFill>
                    <a:latin typeface="Segoe UI Semilight"/>
                  </a:endParaRPr>
                </a:p>
              </p:txBody>
            </p:sp>
          </p:grpSp>
        </p:grpSp>
        <p:sp>
          <p:nvSpPr>
            <p:cNvPr id="132" name="r3">
              <a:extLst>
                <a:ext uri="{FF2B5EF4-FFF2-40B4-BE49-F238E27FC236}">
                  <a16:creationId xmlns:a16="http://schemas.microsoft.com/office/drawing/2014/main" id="{EB6252AE-A221-4034-B07F-EF581ADD7D40}"/>
                </a:ext>
              </a:extLst>
            </p:cNvPr>
            <p:cNvSpPr/>
            <p:nvPr/>
          </p:nvSpPr>
          <p:spPr bwMode="auto">
            <a:xfrm>
              <a:off x="1970449" y="4942248"/>
              <a:ext cx="2147175" cy="1490326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68927" tIns="89642" rIns="179285" bIns="896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67">
                <a:defRPr/>
              </a:pPr>
              <a:r>
                <a:rPr lang="en-US" sz="1568" kern="0" spc="-20">
                  <a:solidFill>
                    <a:srgbClr val="FFFFFF"/>
                  </a:solidFill>
                  <a:latin typeface="Segoe UI Semilight"/>
                  <a:cs typeface="Segoe UI" panose="020B0502040204020203" pitchFamily="34" charset="0"/>
                </a:rPr>
                <a:t>Solution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EAC806C7-E770-4478-9151-8FBC2E5E84C1}"/>
              </a:ext>
            </a:extLst>
          </p:cNvPr>
          <p:cNvGrpSpPr/>
          <p:nvPr/>
        </p:nvGrpSpPr>
        <p:grpSpPr>
          <a:xfrm>
            <a:off x="1935294" y="2754049"/>
            <a:ext cx="8221610" cy="1417943"/>
            <a:chOff x="1974100" y="2808777"/>
            <a:chExt cx="8386470" cy="1446376"/>
          </a:xfrm>
        </p:grpSpPr>
        <p:sp>
          <p:nvSpPr>
            <p:cNvPr id="153" name="r3">
              <a:extLst>
                <a:ext uri="{FF2B5EF4-FFF2-40B4-BE49-F238E27FC236}">
                  <a16:creationId xmlns:a16="http://schemas.microsoft.com/office/drawing/2014/main" id="{D4CC9535-0D9A-4761-A1C9-58FCD4D2D9A5}"/>
                </a:ext>
              </a:extLst>
            </p:cNvPr>
            <p:cNvSpPr/>
            <p:nvPr/>
          </p:nvSpPr>
          <p:spPr bwMode="auto">
            <a:xfrm>
              <a:off x="1974100" y="2808777"/>
              <a:ext cx="2147175" cy="1427662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68927" tIns="89642" rIns="179285" bIns="896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67">
                <a:defRPr/>
              </a:pPr>
              <a:r>
                <a:rPr lang="en-US" sz="1568" kern="0" spc="-20">
                  <a:solidFill>
                    <a:srgbClr val="FFFFFF"/>
                  </a:solidFill>
                  <a:latin typeface="Segoe UI Semilight"/>
                  <a:cs typeface="Segoe UI" panose="020B0502040204020203" pitchFamily="34" charset="0"/>
                </a:rPr>
                <a:t>Authentication </a:t>
              </a:r>
              <a:br>
                <a:rPr lang="en-US" sz="1568" kern="0" spc="-20">
                  <a:solidFill>
                    <a:srgbClr val="FFFFFF"/>
                  </a:solidFill>
                  <a:latin typeface="Segoe UI Semilight"/>
                  <a:cs typeface="Segoe UI" panose="020B0502040204020203" pitchFamily="34" charset="0"/>
                </a:rPr>
              </a:br>
              <a:r>
                <a:rPr lang="en-US" sz="1568" kern="0" spc="-20">
                  <a:solidFill>
                    <a:srgbClr val="FFFFFF"/>
                  </a:solidFill>
                  <a:latin typeface="Segoe UI Semilight"/>
                  <a:cs typeface="Segoe UI" panose="020B0502040204020203" pitchFamily="34" charset="0"/>
                </a:rPr>
                <a:t>and Authorization</a:t>
              </a:r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AADB616-DC6E-45FA-923D-E0B1224AC0D2}"/>
                </a:ext>
              </a:extLst>
            </p:cNvPr>
            <p:cNvGrpSpPr/>
            <p:nvPr/>
          </p:nvGrpSpPr>
          <p:grpSpPr>
            <a:xfrm>
              <a:off x="4397399" y="2938117"/>
              <a:ext cx="5963171" cy="1317036"/>
              <a:chOff x="4397399" y="2938117"/>
              <a:chExt cx="5963171" cy="1317036"/>
            </a:xfrm>
          </p:grpSpPr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CB995C14-B864-403B-84EC-AE1296F5D9F8}"/>
                  </a:ext>
                </a:extLst>
              </p:cNvPr>
              <p:cNvCxnSpPr>
                <a:cxnSpLocks/>
                <a:stCxn id="125" idx="0"/>
              </p:cNvCxnSpPr>
              <p:nvPr/>
            </p:nvCxnSpPr>
            <p:spPr>
              <a:xfrm flipV="1">
                <a:off x="7386160" y="3833514"/>
                <a:ext cx="9787" cy="421639"/>
              </a:xfrm>
              <a:prstGeom prst="straightConnector1">
                <a:avLst/>
              </a:prstGeom>
              <a:noFill/>
              <a:ln w="47625" cap="flat" cmpd="sng" algn="ctr">
                <a:solidFill>
                  <a:srgbClr val="505050"/>
                </a:solidFill>
                <a:prstDash val="sysDash"/>
                <a:headEnd type="triangle" w="lg" len="med"/>
                <a:tailEnd type="none" w="med" len="med"/>
              </a:ln>
              <a:effectLst/>
            </p:spPr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3253EFA9-4D44-44C1-89F4-FBF365EB0776}"/>
                  </a:ext>
                </a:extLst>
              </p:cNvPr>
              <p:cNvCxnSpPr>
                <a:cxnSpLocks/>
                <a:stCxn id="120" idx="0"/>
                <a:endCxn id="164" idx="0"/>
              </p:cNvCxnSpPr>
              <p:nvPr/>
            </p:nvCxnSpPr>
            <p:spPr>
              <a:xfrm flipH="1">
                <a:off x="7378985" y="2940608"/>
                <a:ext cx="4754" cy="424857"/>
              </a:xfrm>
              <a:prstGeom prst="straightConnector1">
                <a:avLst/>
              </a:prstGeom>
              <a:noFill/>
              <a:ln w="47625" cap="flat" cmpd="sng" algn="ctr">
                <a:solidFill>
                  <a:srgbClr val="505050"/>
                </a:solidFill>
                <a:prstDash val="sysDash"/>
                <a:headEnd type="triangle" w="lg" len="med"/>
                <a:tailEnd type="none" w="med" len="med"/>
              </a:ln>
              <a:effectLst/>
            </p:spPr>
          </p:cxn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6F56E8E6-5EBC-4083-AA6F-4EBD8D650E56}"/>
                  </a:ext>
                </a:extLst>
              </p:cNvPr>
              <p:cNvGrpSpPr/>
              <p:nvPr/>
            </p:nvGrpSpPr>
            <p:grpSpPr>
              <a:xfrm>
                <a:off x="4397399" y="3365465"/>
                <a:ext cx="5963171" cy="511798"/>
                <a:chOff x="6362699" y="3623572"/>
                <a:chExt cx="5845251" cy="640776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5D59DAF2-CF34-428B-ADBF-EA131C53369B}"/>
                    </a:ext>
                  </a:extLst>
                </p:cNvPr>
                <p:cNvSpPr/>
                <p:nvPr/>
              </p:nvSpPr>
              <p:spPr bwMode="auto">
                <a:xfrm>
                  <a:off x="6440398" y="3704845"/>
                  <a:ext cx="5689853" cy="473584"/>
                </a:xfrm>
                <a:prstGeom prst="rect">
                  <a:avLst/>
                </a:prstGeom>
                <a:solidFill>
                  <a:srgbClr val="737373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85" tIns="143428" rIns="179285" bIns="8964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568" kern="0">
                      <a:solidFill>
                        <a:srgbClr val="FFFFFF"/>
                      </a:soli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OpenID Connect and OAuth 2.0</a:t>
                  </a: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DBAF94DC-BC91-48C2-A811-EE7ABAB34CA8}"/>
                    </a:ext>
                  </a:extLst>
                </p:cNvPr>
                <p:cNvSpPr/>
                <p:nvPr/>
              </p:nvSpPr>
              <p:spPr bwMode="auto">
                <a:xfrm>
                  <a:off x="6362699" y="3623572"/>
                  <a:ext cx="5845251" cy="640776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0078D7"/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6995074E-2257-4CFA-9EDF-642D5B5E4723}"/>
                  </a:ext>
                </a:extLst>
              </p:cNvPr>
              <p:cNvGrpSpPr/>
              <p:nvPr/>
            </p:nvGrpSpPr>
            <p:grpSpPr>
              <a:xfrm>
                <a:off x="4643911" y="2938117"/>
                <a:ext cx="793290" cy="427344"/>
                <a:chOff x="7616484" y="2946110"/>
                <a:chExt cx="1272033" cy="685242"/>
              </a:xfrm>
            </p:grpSpPr>
            <p:sp>
              <p:nvSpPr>
                <p:cNvPr id="159" name="Freeform 5">
                  <a:extLst>
                    <a:ext uri="{FF2B5EF4-FFF2-40B4-BE49-F238E27FC236}">
                      <a16:creationId xmlns:a16="http://schemas.microsoft.com/office/drawing/2014/main" id="{8E73F8E3-C1B6-4370-B7B2-E77CCD5E89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black">
                <a:xfrm>
                  <a:off x="7616484" y="3041713"/>
                  <a:ext cx="997019" cy="589639"/>
                </a:xfrm>
                <a:custGeom>
                  <a:avLst/>
                  <a:gdLst>
                    <a:gd name="T0" fmla="*/ 1942 w 2359"/>
                    <a:gd name="T1" fmla="*/ 1394 h 1394"/>
                    <a:gd name="T2" fmla="*/ 416 w 2359"/>
                    <a:gd name="T3" fmla="*/ 1394 h 1394"/>
                    <a:gd name="T4" fmla="*/ 0 w 2359"/>
                    <a:gd name="T5" fmla="*/ 971 h 1394"/>
                    <a:gd name="T6" fmla="*/ 416 w 2359"/>
                    <a:gd name="T7" fmla="*/ 552 h 1394"/>
                    <a:gd name="T8" fmla="*/ 517 w 2359"/>
                    <a:gd name="T9" fmla="*/ 565 h 1394"/>
                    <a:gd name="T10" fmla="*/ 925 w 2359"/>
                    <a:gd name="T11" fmla="*/ 221 h 1394"/>
                    <a:gd name="T12" fmla="*/ 1175 w 2359"/>
                    <a:gd name="T13" fmla="*/ 305 h 1394"/>
                    <a:gd name="T14" fmla="*/ 1578 w 2359"/>
                    <a:gd name="T15" fmla="*/ 0 h 1394"/>
                    <a:gd name="T16" fmla="*/ 1982 w 2359"/>
                    <a:gd name="T17" fmla="*/ 424 h 1394"/>
                    <a:gd name="T18" fmla="*/ 1968 w 2359"/>
                    <a:gd name="T19" fmla="*/ 552 h 1394"/>
                    <a:gd name="T20" fmla="*/ 2359 w 2359"/>
                    <a:gd name="T21" fmla="*/ 971 h 1394"/>
                    <a:gd name="T22" fmla="*/ 1942 w 2359"/>
                    <a:gd name="T23" fmla="*/ 1394 h 1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359" h="1394">
                      <a:moveTo>
                        <a:pt x="1942" y="1394"/>
                      </a:moveTo>
                      <a:cubicBezTo>
                        <a:pt x="416" y="1394"/>
                        <a:pt x="416" y="1394"/>
                        <a:pt x="416" y="1394"/>
                      </a:cubicBezTo>
                      <a:cubicBezTo>
                        <a:pt x="193" y="1394"/>
                        <a:pt x="0" y="1200"/>
                        <a:pt x="0" y="971"/>
                      </a:cubicBezTo>
                      <a:cubicBezTo>
                        <a:pt x="0" y="741"/>
                        <a:pt x="193" y="552"/>
                        <a:pt x="416" y="552"/>
                      </a:cubicBezTo>
                      <a:cubicBezTo>
                        <a:pt x="451" y="552"/>
                        <a:pt x="487" y="556"/>
                        <a:pt x="517" y="565"/>
                      </a:cubicBezTo>
                      <a:cubicBezTo>
                        <a:pt x="552" y="362"/>
                        <a:pt x="719" y="221"/>
                        <a:pt x="925" y="221"/>
                      </a:cubicBezTo>
                      <a:cubicBezTo>
                        <a:pt x="1021" y="221"/>
                        <a:pt x="1105" y="247"/>
                        <a:pt x="1175" y="305"/>
                      </a:cubicBezTo>
                      <a:cubicBezTo>
                        <a:pt x="1227" y="128"/>
                        <a:pt x="1394" y="0"/>
                        <a:pt x="1578" y="0"/>
                      </a:cubicBezTo>
                      <a:cubicBezTo>
                        <a:pt x="1802" y="0"/>
                        <a:pt x="1982" y="190"/>
                        <a:pt x="1982" y="424"/>
                      </a:cubicBezTo>
                      <a:cubicBezTo>
                        <a:pt x="1982" y="468"/>
                        <a:pt x="1977" y="512"/>
                        <a:pt x="1968" y="552"/>
                      </a:cubicBezTo>
                      <a:cubicBezTo>
                        <a:pt x="2188" y="565"/>
                        <a:pt x="2359" y="750"/>
                        <a:pt x="2359" y="971"/>
                      </a:cubicBezTo>
                      <a:cubicBezTo>
                        <a:pt x="2359" y="1205"/>
                        <a:pt x="2170" y="1394"/>
                        <a:pt x="1942" y="1394"/>
                      </a:cubicBezTo>
                      <a:close/>
                    </a:path>
                  </a:pathLst>
                </a:custGeom>
                <a:ln w="38100">
                  <a:solidFill>
                    <a:srgbClr val="737373"/>
                  </a:solidFill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D2123A78-9247-4D4F-8AAB-9D4078A45A67}"/>
                    </a:ext>
                  </a:extLst>
                </p:cNvPr>
                <p:cNvGrpSpPr/>
                <p:nvPr/>
              </p:nvGrpSpPr>
              <p:grpSpPr>
                <a:xfrm>
                  <a:off x="8338495" y="2946110"/>
                  <a:ext cx="550022" cy="550022"/>
                  <a:chOff x="8338495" y="2794337"/>
                  <a:chExt cx="550022" cy="550022"/>
                </a:xfrm>
              </p:grpSpPr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084922D9-C9CD-46EB-AAB9-25F103F65275}"/>
                      </a:ext>
                    </a:extLst>
                  </p:cNvPr>
                  <p:cNvSpPr/>
                  <p:nvPr/>
                </p:nvSpPr>
                <p:spPr bwMode="auto">
                  <a:xfrm rot="2700000">
                    <a:off x="8382464" y="2824208"/>
                    <a:ext cx="416790" cy="403004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10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353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62" name="Picture 161">
                    <a:extLst>
                      <a:ext uri="{FF2B5EF4-FFF2-40B4-BE49-F238E27FC236}">
                        <a16:creationId xmlns:a16="http://schemas.microsoft.com/office/drawing/2014/main" id="{01D3228B-6307-4C6C-9D74-EB031403B6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duotone>
                      <a:prstClr val="black"/>
                      <a:srgbClr val="737373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38495" y="2794337"/>
                    <a:ext cx="550022" cy="550022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142575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55EED95-2C6F-4F76-84B7-AA01F06C9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Microsoft Graph – Relationships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58619DF-6ABC-4ACA-AA1B-621D918C8C5C}"/>
              </a:ext>
            </a:extLst>
          </p:cNvPr>
          <p:cNvSpPr txBox="1">
            <a:spLocks/>
          </p:cNvSpPr>
          <p:nvPr/>
        </p:nvSpPr>
        <p:spPr>
          <a:xfrm>
            <a:off x="263949" y="1164784"/>
            <a:ext cx="5272817" cy="13142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Microsoft Graph can show the relationships that it has with different resources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42EF1D-753B-4B9D-B803-04C49028EEA8}"/>
              </a:ext>
            </a:extLst>
          </p:cNvPr>
          <p:cNvSpPr txBox="1"/>
          <p:nvPr/>
        </p:nvSpPr>
        <p:spPr>
          <a:xfrm>
            <a:off x="6767439" y="1166286"/>
            <a:ext cx="5184892" cy="5189213"/>
          </a:xfrm>
          <a:prstGeom prst="rect">
            <a:avLst/>
          </a:prstGeom>
          <a:solidFill>
            <a:srgbClr val="353535">
              <a:lumMod val="20000"/>
              <a:lumOff val="80000"/>
            </a:srgbClr>
          </a:solidFill>
        </p:spPr>
        <p:txBody>
          <a:bodyPr wrap="square" lIns="182828" tIns="146263" rIns="182828" bIns="146263" rtlCol="0">
            <a:noAutofit/>
          </a:bodyPr>
          <a:lstStyle/>
          <a:p>
            <a:pPr defTabSz="932048">
              <a:defRPr/>
            </a:pP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GET: </a:t>
            </a:r>
            <a:r>
              <a:rPr lang="en-US" sz="1200" kern="0">
                <a:solidFill>
                  <a:srgbClr val="0078D7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https://graph.microsoft.com/v1.0/me </a:t>
            </a:r>
          </a:p>
          <a:p>
            <a:pPr defTabSz="932048">
              <a:defRPr/>
            </a:pP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{</a:t>
            </a:r>
          </a:p>
          <a:p>
            <a:pPr defTabSz="932048">
              <a:defRPr/>
            </a:pP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</a:t>
            </a:r>
            <a:r>
              <a:rPr lang="en-US" sz="1200" kern="0" err="1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displayName</a:t>
            </a: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"Tenant Admin Account",</a:t>
            </a:r>
          </a:p>
          <a:p>
            <a:pPr defTabSz="932048">
              <a:defRPr/>
            </a:pP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</a:t>
            </a:r>
            <a:r>
              <a:rPr lang="en-US" sz="1200" kern="0" err="1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preferredLanguage</a:t>
            </a: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"</a:t>
            </a:r>
            <a:r>
              <a:rPr lang="en-US" sz="1200" kern="0" err="1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en</a:t>
            </a: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-US",</a:t>
            </a:r>
          </a:p>
          <a:p>
            <a:pPr defTabSz="932048">
              <a:defRPr/>
            </a:pP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</a:t>
            </a:r>
            <a:r>
              <a:rPr lang="en-US" sz="1200" kern="0" err="1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userPrincipalName</a:t>
            </a: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admin@graphdemo.onmicrosoft.com</a:t>
            </a:r>
          </a:p>
          <a:p>
            <a:pPr defTabSz="932048">
              <a:defRPr/>
            </a:pP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}</a:t>
            </a:r>
          </a:p>
          <a:p>
            <a:pPr defTabSz="932048">
              <a:defRPr/>
            </a:pPr>
            <a:endParaRPr lang="en-US" sz="1200" kern="0">
              <a:solidFill>
                <a:srgbClr val="353535"/>
              </a:solidFill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defTabSz="932048">
              <a:defRPr/>
            </a:pP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GET: </a:t>
            </a:r>
            <a:r>
              <a:rPr lang="en-US" sz="1200" kern="0">
                <a:solidFill>
                  <a:srgbClr val="0078D7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https://graph.microsoft.com/v1.0/me/memberOf</a:t>
            </a:r>
          </a:p>
          <a:p>
            <a:pPr defTabSz="932048">
              <a:defRPr/>
            </a:pP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{</a:t>
            </a:r>
          </a:p>
          <a:p>
            <a:pPr defTabSz="932048">
              <a:defRPr/>
            </a:pP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"@</a:t>
            </a:r>
            <a:r>
              <a:rPr lang="en-US" sz="1200" kern="0" err="1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odata.type</a:t>
            </a: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"#</a:t>
            </a:r>
            <a:r>
              <a:rPr lang="en-US" sz="1200" kern="0" err="1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microsoft.graph.group</a:t>
            </a: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",</a:t>
            </a:r>
          </a:p>
          <a:p>
            <a:pPr defTabSz="932048">
              <a:defRPr/>
            </a:pP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"id": "ee0af6a3-db7c-47dd-ac77-b74e2a1b8676",</a:t>
            </a:r>
          </a:p>
          <a:p>
            <a:pPr defTabSz="932048">
              <a:defRPr/>
            </a:pP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</a:t>
            </a:r>
            <a:r>
              <a:rPr lang="en-US" sz="1200" kern="0" err="1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displayName</a:t>
            </a: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"All Users"</a:t>
            </a:r>
          </a:p>
          <a:p>
            <a:pPr defTabSz="932048">
              <a:defRPr/>
            </a:pP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}</a:t>
            </a:r>
          </a:p>
          <a:p>
            <a:pPr defTabSz="932048">
              <a:defRPr/>
            </a:pPr>
            <a:endParaRPr lang="en-US" sz="1200" kern="0">
              <a:solidFill>
                <a:srgbClr val="353535"/>
              </a:solidFill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defTabSz="932048">
              <a:defRPr/>
            </a:pP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GET: </a:t>
            </a:r>
            <a:r>
              <a:rPr lang="en-US" sz="1200" kern="0">
                <a:solidFill>
                  <a:srgbClr val="0078D7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https://graph.microsoft.com/v1.0/me/ownedDevices</a:t>
            </a:r>
          </a:p>
          <a:p>
            <a:pPr defTabSz="932048">
              <a:defRPr/>
            </a:pP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{</a:t>
            </a:r>
          </a:p>
          <a:p>
            <a:pPr defTabSz="932048">
              <a:defRPr/>
            </a:pP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"value" : […]</a:t>
            </a:r>
          </a:p>
          <a:p>
            <a:pPr defTabSz="932048">
              <a:defRPr/>
            </a:pP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}</a:t>
            </a:r>
          </a:p>
          <a:p>
            <a:pPr defTabSz="932048">
              <a:defRPr/>
            </a:pPr>
            <a:endParaRPr lang="en-US" sz="1200" kern="0">
              <a:solidFill>
                <a:srgbClr val="353535"/>
              </a:solidFill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defTabSz="932048">
              <a:defRPr/>
            </a:pP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GET: </a:t>
            </a:r>
            <a:r>
              <a:rPr lang="en-US" sz="1200" kern="0">
                <a:solidFill>
                  <a:srgbClr val="0078D7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https://graph.microsoft.com/v1.0/me/assignedLicenses</a:t>
            </a:r>
          </a:p>
          <a:p>
            <a:pPr defTabSz="932048">
              <a:defRPr/>
            </a:pP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{</a:t>
            </a:r>
          </a:p>
          <a:p>
            <a:pPr defTabSz="932048">
              <a:defRPr/>
            </a:pP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</a:t>
            </a:r>
            <a:r>
              <a:rPr lang="en-US" sz="1200" kern="0" err="1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disabledPlans</a:t>
            </a: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[],</a:t>
            </a:r>
          </a:p>
          <a:p>
            <a:pPr defTabSz="932048">
              <a:defRPr/>
            </a:pP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</a:t>
            </a:r>
            <a:r>
              <a:rPr lang="en-US" sz="1200" kern="0" err="1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skuId</a:t>
            </a: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": "9bc22083-45c4-4d60-93f1-39a540ac7649“</a:t>
            </a:r>
          </a:p>
          <a:p>
            <a:pPr defTabSz="932048">
              <a:defRPr/>
            </a:pPr>
            <a:r>
              <a:rPr lang="en-US" sz="1200" kern="0">
                <a:solidFill>
                  <a:srgbClr val="353535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}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672B63-10FD-4378-B5DD-1D143E2BCCFE}"/>
              </a:ext>
            </a:extLst>
          </p:cNvPr>
          <p:cNvGrpSpPr/>
          <p:nvPr/>
        </p:nvGrpSpPr>
        <p:grpSpPr>
          <a:xfrm>
            <a:off x="2895228" y="3858812"/>
            <a:ext cx="754492" cy="754492"/>
            <a:chOff x="3020787" y="4311743"/>
            <a:chExt cx="769621" cy="76962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21301AA-9504-4B21-9D20-9C5DE7A8C868}"/>
                </a:ext>
              </a:extLst>
            </p:cNvPr>
            <p:cNvSpPr/>
            <p:nvPr/>
          </p:nvSpPr>
          <p:spPr bwMode="auto">
            <a:xfrm>
              <a:off x="3020787" y="4311743"/>
              <a:ext cx="769621" cy="769621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solidFill>
                  <a:srgbClr val="0171C7"/>
                </a:soli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 110">
              <a:extLst>
                <a:ext uri="{FF2B5EF4-FFF2-40B4-BE49-F238E27FC236}">
                  <a16:creationId xmlns:a16="http://schemas.microsoft.com/office/drawing/2014/main" id="{8AA61596-2AE0-465A-9EF9-CE273900B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7665" y="4493439"/>
              <a:ext cx="400839" cy="411230"/>
            </a:xfrm>
            <a:custGeom>
              <a:avLst/>
              <a:gdLst>
                <a:gd name="T0" fmla="*/ 120 w 120"/>
                <a:gd name="T1" fmla="*/ 0 h 120"/>
                <a:gd name="T2" fmla="*/ 0 w 120"/>
                <a:gd name="T3" fmla="*/ 0 h 120"/>
                <a:gd name="T4" fmla="*/ 0 w 120"/>
                <a:gd name="T5" fmla="*/ 120 h 120"/>
                <a:gd name="T6" fmla="*/ 24 w 120"/>
                <a:gd name="T7" fmla="*/ 120 h 120"/>
                <a:gd name="T8" fmla="*/ 24 w 120"/>
                <a:gd name="T9" fmla="*/ 116 h 120"/>
                <a:gd name="T10" fmla="*/ 60 w 120"/>
                <a:gd name="T11" fmla="*/ 80 h 120"/>
                <a:gd name="T12" fmla="*/ 96 w 120"/>
                <a:gd name="T13" fmla="*/ 116 h 120"/>
                <a:gd name="T14" fmla="*/ 96 w 120"/>
                <a:gd name="T15" fmla="*/ 120 h 120"/>
                <a:gd name="T16" fmla="*/ 120 w 120"/>
                <a:gd name="T17" fmla="*/ 120 h 120"/>
                <a:gd name="T18" fmla="*/ 120 w 120"/>
                <a:gd name="T19" fmla="*/ 0 h 120"/>
                <a:gd name="T20" fmla="*/ 36 w 120"/>
                <a:gd name="T21" fmla="*/ 48 h 120"/>
                <a:gd name="T22" fmla="*/ 60 w 120"/>
                <a:gd name="T23" fmla="*/ 24 h 120"/>
                <a:gd name="T24" fmla="*/ 84 w 120"/>
                <a:gd name="T25" fmla="*/ 48 h 120"/>
                <a:gd name="T26" fmla="*/ 60 w 120"/>
                <a:gd name="T27" fmla="*/ 72 h 120"/>
                <a:gd name="T28" fmla="*/ 36 w 120"/>
                <a:gd name="T29" fmla="*/ 48 h 120"/>
                <a:gd name="T30" fmla="*/ 112 w 120"/>
                <a:gd name="T31" fmla="*/ 112 h 120"/>
                <a:gd name="T32" fmla="*/ 104 w 120"/>
                <a:gd name="T33" fmla="*/ 112 h 120"/>
                <a:gd name="T34" fmla="*/ 77 w 120"/>
                <a:gd name="T35" fmla="*/ 75 h 120"/>
                <a:gd name="T36" fmla="*/ 92 w 120"/>
                <a:gd name="T37" fmla="*/ 48 h 120"/>
                <a:gd name="T38" fmla="*/ 60 w 120"/>
                <a:gd name="T39" fmla="*/ 16 h 120"/>
                <a:gd name="T40" fmla="*/ 28 w 120"/>
                <a:gd name="T41" fmla="*/ 48 h 120"/>
                <a:gd name="T42" fmla="*/ 43 w 120"/>
                <a:gd name="T43" fmla="*/ 75 h 120"/>
                <a:gd name="T44" fmla="*/ 16 w 120"/>
                <a:gd name="T45" fmla="*/ 112 h 120"/>
                <a:gd name="T46" fmla="*/ 8 w 120"/>
                <a:gd name="T47" fmla="*/ 112 h 120"/>
                <a:gd name="T48" fmla="*/ 8 w 120"/>
                <a:gd name="T49" fmla="*/ 8 h 120"/>
                <a:gd name="T50" fmla="*/ 112 w 120"/>
                <a:gd name="T51" fmla="*/ 8 h 120"/>
                <a:gd name="T52" fmla="*/ 112 w 120"/>
                <a:gd name="T53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120">
                  <a:moveTo>
                    <a:pt x="1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96"/>
                    <a:pt x="40" y="80"/>
                    <a:pt x="60" y="80"/>
                  </a:cubicBezTo>
                  <a:cubicBezTo>
                    <a:pt x="80" y="80"/>
                    <a:pt x="96" y="96"/>
                    <a:pt x="96" y="116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120" y="120"/>
                    <a:pt x="120" y="120"/>
                    <a:pt x="120" y="120"/>
                  </a:cubicBezTo>
                  <a:lnTo>
                    <a:pt x="120" y="0"/>
                  </a:lnTo>
                  <a:close/>
                  <a:moveTo>
                    <a:pt x="36" y="48"/>
                  </a:moveTo>
                  <a:cubicBezTo>
                    <a:pt x="36" y="35"/>
                    <a:pt x="47" y="24"/>
                    <a:pt x="60" y="24"/>
                  </a:cubicBezTo>
                  <a:cubicBezTo>
                    <a:pt x="73" y="24"/>
                    <a:pt x="84" y="35"/>
                    <a:pt x="84" y="48"/>
                  </a:cubicBezTo>
                  <a:cubicBezTo>
                    <a:pt x="84" y="61"/>
                    <a:pt x="73" y="72"/>
                    <a:pt x="60" y="72"/>
                  </a:cubicBezTo>
                  <a:cubicBezTo>
                    <a:pt x="47" y="72"/>
                    <a:pt x="36" y="61"/>
                    <a:pt x="36" y="48"/>
                  </a:cubicBezTo>
                  <a:close/>
                  <a:moveTo>
                    <a:pt x="112" y="112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02" y="95"/>
                    <a:pt x="91" y="81"/>
                    <a:pt x="77" y="75"/>
                  </a:cubicBezTo>
                  <a:cubicBezTo>
                    <a:pt x="86" y="70"/>
                    <a:pt x="92" y="60"/>
                    <a:pt x="92" y="48"/>
                  </a:cubicBezTo>
                  <a:cubicBezTo>
                    <a:pt x="92" y="30"/>
                    <a:pt x="78" y="16"/>
                    <a:pt x="60" y="16"/>
                  </a:cubicBezTo>
                  <a:cubicBezTo>
                    <a:pt x="42" y="16"/>
                    <a:pt x="28" y="30"/>
                    <a:pt x="28" y="48"/>
                  </a:cubicBezTo>
                  <a:cubicBezTo>
                    <a:pt x="28" y="60"/>
                    <a:pt x="34" y="70"/>
                    <a:pt x="43" y="75"/>
                  </a:cubicBezTo>
                  <a:cubicBezTo>
                    <a:pt x="28" y="81"/>
                    <a:pt x="18" y="95"/>
                    <a:pt x="16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12" y="8"/>
                    <a:pt x="112" y="8"/>
                    <a:pt x="112" y="8"/>
                  </a:cubicBezTo>
                  <a:lnTo>
                    <a:pt x="112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042">
                <a:defRPr/>
              </a:pPr>
              <a:endParaRPr lang="en-US" sz="1765">
                <a:solidFill>
                  <a:srgbClr val="0171C7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A2F5ADB-954D-49EC-905F-9AFFF8F7DD58}"/>
              </a:ext>
            </a:extLst>
          </p:cNvPr>
          <p:cNvSpPr txBox="1"/>
          <p:nvPr/>
        </p:nvSpPr>
        <p:spPr>
          <a:xfrm>
            <a:off x="2900954" y="3358544"/>
            <a:ext cx="818593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GB" sz="2353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me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C3B58D-792D-4F1D-96EC-A6F8F2A64421}"/>
              </a:ext>
            </a:extLst>
          </p:cNvPr>
          <p:cNvGrpSpPr/>
          <p:nvPr/>
        </p:nvGrpSpPr>
        <p:grpSpPr>
          <a:xfrm>
            <a:off x="3797379" y="3202125"/>
            <a:ext cx="2448561" cy="952368"/>
            <a:chOff x="3873524" y="3265837"/>
            <a:chExt cx="2497660" cy="97146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D9C4F89-8D89-4227-961F-76EF8AFE2264}"/>
                </a:ext>
              </a:extLst>
            </p:cNvPr>
            <p:cNvGrpSpPr/>
            <p:nvPr/>
          </p:nvGrpSpPr>
          <p:grpSpPr>
            <a:xfrm>
              <a:off x="3873524" y="3265837"/>
              <a:ext cx="2497660" cy="895176"/>
              <a:chOff x="3609638" y="3548139"/>
              <a:chExt cx="2497660" cy="895176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8FD982C-D49D-484D-9B82-1A1C00E9F524}"/>
                  </a:ext>
                </a:extLst>
              </p:cNvPr>
              <p:cNvGrpSpPr/>
              <p:nvPr/>
            </p:nvGrpSpPr>
            <p:grpSpPr>
              <a:xfrm>
                <a:off x="4686224" y="3568262"/>
                <a:ext cx="466235" cy="466235"/>
                <a:chOff x="4686224" y="3568262"/>
                <a:chExt cx="466235" cy="466235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E4306EB7-718F-47E1-AD77-705E5C24322E}"/>
                    </a:ext>
                  </a:extLst>
                </p:cNvPr>
                <p:cNvSpPr/>
                <p:nvPr/>
              </p:nvSpPr>
              <p:spPr bwMode="auto">
                <a:xfrm>
                  <a:off x="4686224" y="3568262"/>
                  <a:ext cx="466235" cy="466235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751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kern="0" err="1">
                    <a:solidFill>
                      <a:srgbClr val="0171C7"/>
                    </a:soli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0" name="Freeform 107">
                  <a:extLst>
                    <a:ext uri="{FF2B5EF4-FFF2-40B4-BE49-F238E27FC236}">
                      <a16:creationId xmlns:a16="http://schemas.microsoft.com/office/drawing/2014/main" id="{D7776994-5AB2-4A33-BBCC-B54A826B966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87233" y="3696525"/>
                  <a:ext cx="264216" cy="209709"/>
                </a:xfrm>
                <a:custGeom>
                  <a:avLst/>
                  <a:gdLst>
                    <a:gd name="T0" fmla="*/ 0 w 128"/>
                    <a:gd name="T1" fmla="*/ 56 h 104"/>
                    <a:gd name="T2" fmla="*/ 8 w 128"/>
                    <a:gd name="T3" fmla="*/ 56 h 104"/>
                    <a:gd name="T4" fmla="*/ 24 w 128"/>
                    <a:gd name="T5" fmla="*/ 40 h 104"/>
                    <a:gd name="T6" fmla="*/ 40 w 128"/>
                    <a:gd name="T7" fmla="*/ 56 h 104"/>
                    <a:gd name="T8" fmla="*/ 50 w 128"/>
                    <a:gd name="T9" fmla="*/ 75 h 104"/>
                    <a:gd name="T10" fmla="*/ 32 w 128"/>
                    <a:gd name="T11" fmla="*/ 104 h 104"/>
                    <a:gd name="T12" fmla="*/ 40 w 128"/>
                    <a:gd name="T13" fmla="*/ 104 h 104"/>
                    <a:gd name="T14" fmla="*/ 64 w 128"/>
                    <a:gd name="T15" fmla="*/ 80 h 104"/>
                    <a:gd name="T16" fmla="*/ 88 w 128"/>
                    <a:gd name="T17" fmla="*/ 104 h 104"/>
                    <a:gd name="T18" fmla="*/ 96 w 128"/>
                    <a:gd name="T19" fmla="*/ 104 h 104"/>
                    <a:gd name="T20" fmla="*/ 78 w 128"/>
                    <a:gd name="T21" fmla="*/ 75 h 104"/>
                    <a:gd name="T22" fmla="*/ 88 w 128"/>
                    <a:gd name="T23" fmla="*/ 56 h 104"/>
                    <a:gd name="T24" fmla="*/ 104 w 128"/>
                    <a:gd name="T25" fmla="*/ 40 h 104"/>
                    <a:gd name="T26" fmla="*/ 120 w 128"/>
                    <a:gd name="T27" fmla="*/ 56 h 104"/>
                    <a:gd name="T28" fmla="*/ 128 w 128"/>
                    <a:gd name="T29" fmla="*/ 56 h 104"/>
                    <a:gd name="T30" fmla="*/ 117 w 128"/>
                    <a:gd name="T31" fmla="*/ 36 h 104"/>
                    <a:gd name="T32" fmla="*/ 124 w 128"/>
                    <a:gd name="T33" fmla="*/ 20 h 104"/>
                    <a:gd name="T34" fmla="*/ 104 w 128"/>
                    <a:gd name="T35" fmla="*/ 0 h 104"/>
                    <a:gd name="T36" fmla="*/ 84 w 128"/>
                    <a:gd name="T37" fmla="*/ 20 h 104"/>
                    <a:gd name="T38" fmla="*/ 92 w 128"/>
                    <a:gd name="T39" fmla="*/ 36 h 104"/>
                    <a:gd name="T40" fmla="*/ 84 w 128"/>
                    <a:gd name="T41" fmla="*/ 43 h 104"/>
                    <a:gd name="T42" fmla="*/ 64 w 128"/>
                    <a:gd name="T43" fmla="*/ 32 h 104"/>
                    <a:gd name="T44" fmla="*/ 44 w 128"/>
                    <a:gd name="T45" fmla="*/ 43 h 104"/>
                    <a:gd name="T46" fmla="*/ 37 w 128"/>
                    <a:gd name="T47" fmla="*/ 36 h 104"/>
                    <a:gd name="T48" fmla="*/ 44 w 128"/>
                    <a:gd name="T49" fmla="*/ 20 h 104"/>
                    <a:gd name="T50" fmla="*/ 24 w 128"/>
                    <a:gd name="T51" fmla="*/ 0 h 104"/>
                    <a:gd name="T52" fmla="*/ 4 w 128"/>
                    <a:gd name="T53" fmla="*/ 20 h 104"/>
                    <a:gd name="T54" fmla="*/ 12 w 128"/>
                    <a:gd name="T55" fmla="*/ 36 h 104"/>
                    <a:gd name="T56" fmla="*/ 0 w 128"/>
                    <a:gd name="T57" fmla="*/ 56 h 104"/>
                    <a:gd name="T58" fmla="*/ 104 w 128"/>
                    <a:gd name="T59" fmla="*/ 8 h 104"/>
                    <a:gd name="T60" fmla="*/ 116 w 128"/>
                    <a:gd name="T61" fmla="*/ 20 h 104"/>
                    <a:gd name="T62" fmla="*/ 104 w 128"/>
                    <a:gd name="T63" fmla="*/ 32 h 104"/>
                    <a:gd name="T64" fmla="*/ 92 w 128"/>
                    <a:gd name="T65" fmla="*/ 20 h 104"/>
                    <a:gd name="T66" fmla="*/ 104 w 128"/>
                    <a:gd name="T67" fmla="*/ 8 h 104"/>
                    <a:gd name="T68" fmla="*/ 64 w 128"/>
                    <a:gd name="T69" fmla="*/ 40 h 104"/>
                    <a:gd name="T70" fmla="*/ 80 w 128"/>
                    <a:gd name="T71" fmla="*/ 56 h 104"/>
                    <a:gd name="T72" fmla="*/ 64 w 128"/>
                    <a:gd name="T73" fmla="*/ 72 h 104"/>
                    <a:gd name="T74" fmla="*/ 48 w 128"/>
                    <a:gd name="T75" fmla="*/ 56 h 104"/>
                    <a:gd name="T76" fmla="*/ 64 w 128"/>
                    <a:gd name="T77" fmla="*/ 40 h 104"/>
                    <a:gd name="T78" fmla="*/ 24 w 128"/>
                    <a:gd name="T79" fmla="*/ 8 h 104"/>
                    <a:gd name="T80" fmla="*/ 36 w 128"/>
                    <a:gd name="T81" fmla="*/ 20 h 104"/>
                    <a:gd name="T82" fmla="*/ 24 w 128"/>
                    <a:gd name="T83" fmla="*/ 32 h 104"/>
                    <a:gd name="T84" fmla="*/ 12 w 128"/>
                    <a:gd name="T85" fmla="*/ 20 h 104"/>
                    <a:gd name="T86" fmla="*/ 24 w 128"/>
                    <a:gd name="T87" fmla="*/ 8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28" h="104">
                      <a:moveTo>
                        <a:pt x="0" y="56"/>
                      </a:moveTo>
                      <a:cubicBezTo>
                        <a:pt x="8" y="56"/>
                        <a:pt x="8" y="56"/>
                        <a:pt x="8" y="56"/>
                      </a:cubicBezTo>
                      <a:cubicBezTo>
                        <a:pt x="8" y="47"/>
                        <a:pt x="15" y="40"/>
                        <a:pt x="24" y="40"/>
                      </a:cubicBezTo>
                      <a:cubicBezTo>
                        <a:pt x="33" y="40"/>
                        <a:pt x="40" y="47"/>
                        <a:pt x="40" y="56"/>
                      </a:cubicBezTo>
                      <a:cubicBezTo>
                        <a:pt x="40" y="64"/>
                        <a:pt x="44" y="71"/>
                        <a:pt x="50" y="75"/>
                      </a:cubicBezTo>
                      <a:cubicBezTo>
                        <a:pt x="40" y="81"/>
                        <a:pt x="32" y="91"/>
                        <a:pt x="32" y="104"/>
                      </a:cubicBezTo>
                      <a:cubicBezTo>
                        <a:pt x="40" y="104"/>
                        <a:pt x="40" y="104"/>
                        <a:pt x="40" y="104"/>
                      </a:cubicBezTo>
                      <a:cubicBezTo>
                        <a:pt x="40" y="91"/>
                        <a:pt x="51" y="80"/>
                        <a:pt x="64" y="80"/>
                      </a:cubicBezTo>
                      <a:cubicBezTo>
                        <a:pt x="77" y="80"/>
                        <a:pt x="88" y="91"/>
                        <a:pt x="88" y="104"/>
                      </a:cubicBezTo>
                      <a:cubicBezTo>
                        <a:pt x="96" y="104"/>
                        <a:pt x="96" y="104"/>
                        <a:pt x="96" y="104"/>
                      </a:cubicBezTo>
                      <a:cubicBezTo>
                        <a:pt x="96" y="91"/>
                        <a:pt x="89" y="81"/>
                        <a:pt x="78" y="75"/>
                      </a:cubicBezTo>
                      <a:cubicBezTo>
                        <a:pt x="84" y="71"/>
                        <a:pt x="88" y="64"/>
                        <a:pt x="88" y="56"/>
                      </a:cubicBezTo>
                      <a:cubicBezTo>
                        <a:pt x="88" y="47"/>
                        <a:pt x="95" y="40"/>
                        <a:pt x="104" y="40"/>
                      </a:cubicBezTo>
                      <a:cubicBezTo>
                        <a:pt x="113" y="40"/>
                        <a:pt x="120" y="47"/>
                        <a:pt x="120" y="56"/>
                      </a:cubicBezTo>
                      <a:cubicBezTo>
                        <a:pt x="128" y="56"/>
                        <a:pt x="128" y="56"/>
                        <a:pt x="128" y="56"/>
                      </a:cubicBezTo>
                      <a:cubicBezTo>
                        <a:pt x="128" y="47"/>
                        <a:pt x="124" y="40"/>
                        <a:pt x="117" y="36"/>
                      </a:cubicBezTo>
                      <a:cubicBezTo>
                        <a:pt x="121" y="32"/>
                        <a:pt x="124" y="26"/>
                        <a:pt x="124" y="20"/>
                      </a:cubicBezTo>
                      <a:cubicBezTo>
                        <a:pt x="124" y="9"/>
                        <a:pt x="115" y="0"/>
                        <a:pt x="104" y="0"/>
                      </a:cubicBezTo>
                      <a:cubicBezTo>
                        <a:pt x="93" y="0"/>
                        <a:pt x="84" y="9"/>
                        <a:pt x="84" y="20"/>
                      </a:cubicBezTo>
                      <a:cubicBezTo>
                        <a:pt x="84" y="26"/>
                        <a:pt x="87" y="32"/>
                        <a:pt x="92" y="36"/>
                      </a:cubicBezTo>
                      <a:cubicBezTo>
                        <a:pt x="89" y="37"/>
                        <a:pt x="86" y="40"/>
                        <a:pt x="84" y="43"/>
                      </a:cubicBezTo>
                      <a:cubicBezTo>
                        <a:pt x="80" y="36"/>
                        <a:pt x="73" y="32"/>
                        <a:pt x="64" y="32"/>
                      </a:cubicBezTo>
                      <a:cubicBezTo>
                        <a:pt x="56" y="32"/>
                        <a:pt x="49" y="36"/>
                        <a:pt x="44" y="43"/>
                      </a:cubicBezTo>
                      <a:cubicBezTo>
                        <a:pt x="42" y="40"/>
                        <a:pt x="40" y="37"/>
                        <a:pt x="37" y="36"/>
                      </a:cubicBezTo>
                      <a:cubicBezTo>
                        <a:pt x="41" y="32"/>
                        <a:pt x="44" y="26"/>
                        <a:pt x="44" y="20"/>
                      </a:cubicBezTo>
                      <a:cubicBezTo>
                        <a:pt x="44" y="9"/>
                        <a:pt x="35" y="0"/>
                        <a:pt x="24" y="0"/>
                      </a:cubicBezTo>
                      <a:cubicBezTo>
                        <a:pt x="13" y="0"/>
                        <a:pt x="4" y="9"/>
                        <a:pt x="4" y="20"/>
                      </a:cubicBezTo>
                      <a:cubicBezTo>
                        <a:pt x="4" y="26"/>
                        <a:pt x="7" y="32"/>
                        <a:pt x="12" y="36"/>
                      </a:cubicBezTo>
                      <a:cubicBezTo>
                        <a:pt x="5" y="40"/>
                        <a:pt x="0" y="47"/>
                        <a:pt x="0" y="56"/>
                      </a:cubicBezTo>
                      <a:close/>
                      <a:moveTo>
                        <a:pt x="104" y="8"/>
                      </a:moveTo>
                      <a:cubicBezTo>
                        <a:pt x="111" y="8"/>
                        <a:pt x="116" y="13"/>
                        <a:pt x="116" y="20"/>
                      </a:cubicBezTo>
                      <a:cubicBezTo>
                        <a:pt x="116" y="27"/>
                        <a:pt x="111" y="32"/>
                        <a:pt x="104" y="32"/>
                      </a:cubicBezTo>
                      <a:cubicBezTo>
                        <a:pt x="98" y="32"/>
                        <a:pt x="92" y="27"/>
                        <a:pt x="92" y="20"/>
                      </a:cubicBezTo>
                      <a:cubicBezTo>
                        <a:pt x="92" y="13"/>
                        <a:pt x="98" y="8"/>
                        <a:pt x="104" y="8"/>
                      </a:cubicBezTo>
                      <a:close/>
                      <a:moveTo>
                        <a:pt x="64" y="40"/>
                      </a:moveTo>
                      <a:cubicBezTo>
                        <a:pt x="73" y="40"/>
                        <a:pt x="80" y="47"/>
                        <a:pt x="80" y="56"/>
                      </a:cubicBezTo>
                      <a:cubicBezTo>
                        <a:pt x="80" y="65"/>
                        <a:pt x="73" y="72"/>
                        <a:pt x="64" y="72"/>
                      </a:cubicBezTo>
                      <a:cubicBezTo>
                        <a:pt x="55" y="72"/>
                        <a:pt x="48" y="65"/>
                        <a:pt x="48" y="56"/>
                      </a:cubicBezTo>
                      <a:cubicBezTo>
                        <a:pt x="48" y="47"/>
                        <a:pt x="55" y="40"/>
                        <a:pt x="64" y="40"/>
                      </a:cubicBezTo>
                      <a:close/>
                      <a:moveTo>
                        <a:pt x="24" y="8"/>
                      </a:moveTo>
                      <a:cubicBezTo>
                        <a:pt x="31" y="8"/>
                        <a:pt x="36" y="13"/>
                        <a:pt x="36" y="20"/>
                      </a:cubicBezTo>
                      <a:cubicBezTo>
                        <a:pt x="36" y="27"/>
                        <a:pt x="31" y="32"/>
                        <a:pt x="24" y="32"/>
                      </a:cubicBezTo>
                      <a:cubicBezTo>
                        <a:pt x="18" y="32"/>
                        <a:pt x="12" y="27"/>
                        <a:pt x="12" y="20"/>
                      </a:cubicBezTo>
                      <a:cubicBezTo>
                        <a:pt x="12" y="13"/>
                        <a:pt x="18" y="8"/>
                        <a:pt x="24" y="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042">
                    <a:defRPr/>
                  </a:pPr>
                  <a:endParaRPr lang="en-US" sz="1765">
                    <a:solidFill>
                      <a:srgbClr val="0171C7"/>
                    </a:solidFill>
                    <a:latin typeface="Calibri" panose="020F0502020204030204"/>
                  </a:endParaRPr>
                </a:p>
              </p:txBody>
            </p:sp>
          </p:grp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196C1F8-B56D-44EF-9875-DA39D6D421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09638" y="3943197"/>
                <a:ext cx="1007707" cy="500118"/>
              </a:xfrm>
              <a:prstGeom prst="line">
                <a:avLst/>
              </a:prstGeom>
              <a:noFill/>
              <a:ln w="38100" cap="flat" cmpd="sng" algn="ctr">
                <a:solidFill>
                  <a:srgbClr val="505050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39AFF1-44D9-457D-BB8B-CC08B14A941A}"/>
                  </a:ext>
                </a:extLst>
              </p:cNvPr>
              <p:cNvSpPr txBox="1"/>
              <p:nvPr/>
            </p:nvSpPr>
            <p:spPr>
              <a:xfrm>
                <a:off x="5048300" y="3548139"/>
                <a:ext cx="1058998" cy="549607"/>
              </a:xfrm>
              <a:prstGeom prst="rect">
                <a:avLst/>
              </a:prstGeom>
              <a:noFill/>
            </p:spPr>
            <p:txBody>
              <a:bodyPr wrap="none" lIns="179234" tIns="143387" rIns="179234" bIns="143387" rtlCol="0">
                <a:spAutoFit/>
              </a:bodyPr>
              <a:lstStyle/>
              <a:p>
                <a:pPr defTabSz="914049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765">
                    <a:solidFill>
                      <a:srgbClr val="0171C7"/>
                    </a:solidFill>
                    <a:latin typeface="Calibri" panose="020F0502020204030204"/>
                  </a:rPr>
                  <a:t>Groups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A475E1-DD45-4896-9BD9-F71D409F4212}"/>
                </a:ext>
              </a:extLst>
            </p:cNvPr>
            <p:cNvSpPr txBox="1"/>
            <p:nvPr/>
          </p:nvSpPr>
          <p:spPr>
            <a:xfrm>
              <a:off x="4325694" y="3747937"/>
              <a:ext cx="1490345" cy="4893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GB" sz="1372" u="sng" err="1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memberOf</a:t>
              </a:r>
              <a:endParaRPr lang="en-GB" sz="1372" u="sng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C5A2C4-99A8-4ECE-A0AB-FBDE7191646C}"/>
              </a:ext>
            </a:extLst>
          </p:cNvPr>
          <p:cNvGrpSpPr/>
          <p:nvPr/>
        </p:nvGrpSpPr>
        <p:grpSpPr>
          <a:xfrm>
            <a:off x="276279" y="3199743"/>
            <a:ext cx="2254311" cy="1091765"/>
            <a:chOff x="281818" y="3263408"/>
            <a:chExt cx="2299515" cy="111365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136AEAA-BD76-4D67-9C98-54F3230D96ED}"/>
                </a:ext>
              </a:extLst>
            </p:cNvPr>
            <p:cNvCxnSpPr>
              <a:cxnSpLocks/>
            </p:cNvCxnSpPr>
            <p:nvPr/>
          </p:nvCxnSpPr>
          <p:spPr>
            <a:xfrm rot="13991706" flipH="1">
              <a:off x="1827420" y="3623153"/>
              <a:ext cx="1007707" cy="500118"/>
            </a:xfrm>
            <a:prstGeom prst="line">
              <a:avLst/>
            </a:prstGeom>
            <a:noFill/>
            <a:ln w="38100" cap="flat" cmpd="sng" algn="ctr">
              <a:solidFill>
                <a:srgbClr val="505050"/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0A42718-9560-4F72-AF97-1159C54B63BA}"/>
                </a:ext>
              </a:extLst>
            </p:cNvPr>
            <p:cNvGrpSpPr/>
            <p:nvPr/>
          </p:nvGrpSpPr>
          <p:grpSpPr>
            <a:xfrm>
              <a:off x="1256984" y="3285960"/>
              <a:ext cx="466235" cy="466235"/>
              <a:chOff x="1417037" y="2899337"/>
              <a:chExt cx="466235" cy="466235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DEC164C-FD74-4119-8F9A-CCE5B6684B04}"/>
                  </a:ext>
                </a:extLst>
              </p:cNvPr>
              <p:cNvSpPr/>
              <p:nvPr/>
            </p:nvSpPr>
            <p:spPr bwMode="auto">
              <a:xfrm rot="13991706">
                <a:off x="1417037" y="2899337"/>
                <a:ext cx="466235" cy="466235"/>
              </a:xfrm>
              <a:prstGeom prst="ellipse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solidFill>
                    <a:srgbClr val="0171C7"/>
                  </a:soli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A8A95C6-DE0B-4DA6-BC30-C392E5A6BC63}"/>
                  </a:ext>
                </a:extLst>
              </p:cNvPr>
              <p:cNvGrpSpPr/>
              <p:nvPr/>
            </p:nvGrpSpPr>
            <p:grpSpPr>
              <a:xfrm>
                <a:off x="1511984" y="3025025"/>
                <a:ext cx="276339" cy="212285"/>
                <a:chOff x="3423242" y="4767695"/>
                <a:chExt cx="375945" cy="288803"/>
              </a:xfrm>
              <a:solidFill>
                <a:schemeClr val="tx1"/>
              </a:solidFill>
            </p:grpSpPr>
            <p:sp>
              <p:nvSpPr>
                <p:cNvPr id="38" name="Freeform 19">
                  <a:extLst>
                    <a:ext uri="{FF2B5EF4-FFF2-40B4-BE49-F238E27FC236}">
                      <a16:creationId xmlns:a16="http://schemas.microsoft.com/office/drawing/2014/main" id="{CF7C2FD9-E675-4AD1-A96C-D9F8514738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black">
                <a:xfrm>
                  <a:off x="3475137" y="4767695"/>
                  <a:ext cx="272734" cy="189654"/>
                </a:xfrm>
                <a:custGeom>
                  <a:avLst/>
                  <a:gdLst>
                    <a:gd name="T0" fmla="*/ 174 w 200"/>
                    <a:gd name="T1" fmla="*/ 0 h 139"/>
                    <a:gd name="T2" fmla="*/ 26 w 200"/>
                    <a:gd name="T3" fmla="*/ 0 h 139"/>
                    <a:gd name="T4" fmla="*/ 0 w 200"/>
                    <a:gd name="T5" fmla="*/ 27 h 139"/>
                    <a:gd name="T6" fmla="*/ 0 w 200"/>
                    <a:gd name="T7" fmla="*/ 113 h 139"/>
                    <a:gd name="T8" fmla="*/ 26 w 200"/>
                    <a:gd name="T9" fmla="*/ 139 h 139"/>
                    <a:gd name="T10" fmla="*/ 174 w 200"/>
                    <a:gd name="T11" fmla="*/ 139 h 139"/>
                    <a:gd name="T12" fmla="*/ 200 w 200"/>
                    <a:gd name="T13" fmla="*/ 113 h 139"/>
                    <a:gd name="T14" fmla="*/ 200 w 200"/>
                    <a:gd name="T15" fmla="*/ 27 h 139"/>
                    <a:gd name="T16" fmla="*/ 174 w 200"/>
                    <a:gd name="T17" fmla="*/ 0 h 139"/>
                    <a:gd name="T18" fmla="*/ 185 w 200"/>
                    <a:gd name="T19" fmla="*/ 113 h 139"/>
                    <a:gd name="T20" fmla="*/ 174 w 200"/>
                    <a:gd name="T21" fmla="*/ 124 h 139"/>
                    <a:gd name="T22" fmla="*/ 26 w 200"/>
                    <a:gd name="T23" fmla="*/ 124 h 139"/>
                    <a:gd name="T24" fmla="*/ 15 w 200"/>
                    <a:gd name="T25" fmla="*/ 113 h 139"/>
                    <a:gd name="T26" fmla="*/ 15 w 200"/>
                    <a:gd name="T27" fmla="*/ 27 h 139"/>
                    <a:gd name="T28" fmla="*/ 26 w 200"/>
                    <a:gd name="T29" fmla="*/ 16 h 139"/>
                    <a:gd name="T30" fmla="*/ 174 w 200"/>
                    <a:gd name="T31" fmla="*/ 16 h 139"/>
                    <a:gd name="T32" fmla="*/ 185 w 200"/>
                    <a:gd name="T33" fmla="*/ 27 h 139"/>
                    <a:gd name="T34" fmla="*/ 185 w 200"/>
                    <a:gd name="T35" fmla="*/ 113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0" h="139">
                      <a:moveTo>
                        <a:pt x="174" y="0"/>
                      </a:move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12" y="0"/>
                        <a:pt x="0" y="12"/>
                        <a:pt x="0" y="27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27"/>
                        <a:pt x="12" y="139"/>
                        <a:pt x="26" y="139"/>
                      </a:cubicBezTo>
                      <a:cubicBezTo>
                        <a:pt x="174" y="139"/>
                        <a:pt x="174" y="139"/>
                        <a:pt x="174" y="139"/>
                      </a:cubicBezTo>
                      <a:cubicBezTo>
                        <a:pt x="188" y="139"/>
                        <a:pt x="200" y="127"/>
                        <a:pt x="200" y="113"/>
                      </a:cubicBezTo>
                      <a:cubicBezTo>
                        <a:pt x="200" y="27"/>
                        <a:pt x="200" y="27"/>
                        <a:pt x="200" y="27"/>
                      </a:cubicBezTo>
                      <a:cubicBezTo>
                        <a:pt x="200" y="12"/>
                        <a:pt x="188" y="0"/>
                        <a:pt x="174" y="0"/>
                      </a:cubicBezTo>
                      <a:moveTo>
                        <a:pt x="185" y="113"/>
                      </a:moveTo>
                      <a:cubicBezTo>
                        <a:pt x="185" y="119"/>
                        <a:pt x="180" y="124"/>
                        <a:pt x="174" y="124"/>
                      </a:cubicBezTo>
                      <a:cubicBezTo>
                        <a:pt x="26" y="124"/>
                        <a:pt x="26" y="124"/>
                        <a:pt x="26" y="124"/>
                      </a:cubicBezTo>
                      <a:cubicBezTo>
                        <a:pt x="20" y="124"/>
                        <a:pt x="15" y="119"/>
                        <a:pt x="15" y="113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15" y="21"/>
                        <a:pt x="20" y="16"/>
                        <a:pt x="26" y="16"/>
                      </a:cubicBezTo>
                      <a:cubicBezTo>
                        <a:pt x="174" y="16"/>
                        <a:pt x="174" y="16"/>
                        <a:pt x="174" y="16"/>
                      </a:cubicBezTo>
                      <a:cubicBezTo>
                        <a:pt x="180" y="16"/>
                        <a:pt x="185" y="21"/>
                        <a:pt x="185" y="27"/>
                      </a:cubicBezTo>
                      <a:lnTo>
                        <a:pt x="185" y="1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568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39" name="Freeform 20">
                  <a:extLst>
                    <a:ext uri="{FF2B5EF4-FFF2-40B4-BE49-F238E27FC236}">
                      <a16:creationId xmlns:a16="http://schemas.microsoft.com/office/drawing/2014/main" id="{D0F84760-F091-4C96-A694-D7BFFA373407}"/>
                    </a:ext>
                  </a:extLst>
                </p:cNvPr>
                <p:cNvSpPr>
                  <a:spLocks/>
                </p:cNvSpPr>
                <p:nvPr/>
              </p:nvSpPr>
              <p:spPr bwMode="black">
                <a:xfrm>
                  <a:off x="3423242" y="4969454"/>
                  <a:ext cx="375945" cy="87044"/>
                </a:xfrm>
                <a:custGeom>
                  <a:avLst/>
                  <a:gdLst>
                    <a:gd name="T0" fmla="*/ 7 w 276"/>
                    <a:gd name="T1" fmla="*/ 64 h 64"/>
                    <a:gd name="T2" fmla="*/ 269 w 276"/>
                    <a:gd name="T3" fmla="*/ 64 h 64"/>
                    <a:gd name="T4" fmla="*/ 276 w 276"/>
                    <a:gd name="T5" fmla="*/ 57 h 64"/>
                    <a:gd name="T6" fmla="*/ 276 w 276"/>
                    <a:gd name="T7" fmla="*/ 54 h 64"/>
                    <a:gd name="T8" fmla="*/ 272 w 276"/>
                    <a:gd name="T9" fmla="*/ 42 h 64"/>
                    <a:gd name="T10" fmla="*/ 240 w 276"/>
                    <a:gd name="T11" fmla="*/ 5 h 64"/>
                    <a:gd name="T12" fmla="*/ 229 w 276"/>
                    <a:gd name="T13" fmla="*/ 0 h 64"/>
                    <a:gd name="T14" fmla="*/ 47 w 276"/>
                    <a:gd name="T15" fmla="*/ 0 h 64"/>
                    <a:gd name="T16" fmla="*/ 36 w 276"/>
                    <a:gd name="T17" fmla="*/ 5 h 64"/>
                    <a:gd name="T18" fmla="*/ 4 w 276"/>
                    <a:gd name="T19" fmla="*/ 42 h 64"/>
                    <a:gd name="T20" fmla="*/ 0 w 276"/>
                    <a:gd name="T21" fmla="*/ 54 h 64"/>
                    <a:gd name="T22" fmla="*/ 0 w 276"/>
                    <a:gd name="T23" fmla="*/ 57 h 64"/>
                    <a:gd name="T24" fmla="*/ 7 w 276"/>
                    <a:gd name="T25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76" h="64">
                      <a:moveTo>
                        <a:pt x="7" y="64"/>
                      </a:moveTo>
                      <a:cubicBezTo>
                        <a:pt x="269" y="64"/>
                        <a:pt x="269" y="64"/>
                        <a:pt x="269" y="64"/>
                      </a:cubicBezTo>
                      <a:cubicBezTo>
                        <a:pt x="273" y="64"/>
                        <a:pt x="276" y="61"/>
                        <a:pt x="276" y="57"/>
                      </a:cubicBezTo>
                      <a:cubicBezTo>
                        <a:pt x="276" y="54"/>
                        <a:pt x="276" y="54"/>
                        <a:pt x="276" y="54"/>
                      </a:cubicBezTo>
                      <a:cubicBezTo>
                        <a:pt x="276" y="50"/>
                        <a:pt x="274" y="45"/>
                        <a:pt x="272" y="42"/>
                      </a:cubicBezTo>
                      <a:cubicBezTo>
                        <a:pt x="240" y="5"/>
                        <a:pt x="240" y="5"/>
                        <a:pt x="240" y="5"/>
                      </a:cubicBezTo>
                      <a:cubicBezTo>
                        <a:pt x="238" y="2"/>
                        <a:pt x="233" y="0"/>
                        <a:pt x="229" y="0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43" y="0"/>
                        <a:pt x="38" y="2"/>
                        <a:pt x="36" y="5"/>
                      </a:cubicBezTo>
                      <a:cubicBezTo>
                        <a:pt x="4" y="42"/>
                        <a:pt x="4" y="42"/>
                        <a:pt x="4" y="42"/>
                      </a:cubicBezTo>
                      <a:cubicBezTo>
                        <a:pt x="2" y="45"/>
                        <a:pt x="0" y="50"/>
                        <a:pt x="0" y="54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1"/>
                        <a:pt x="3" y="64"/>
                        <a:pt x="7" y="6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568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851E3E8-1235-42A9-A5F8-D2A9F2ABB56B}"/>
                </a:ext>
              </a:extLst>
            </p:cNvPr>
            <p:cNvSpPr txBox="1"/>
            <p:nvPr/>
          </p:nvSpPr>
          <p:spPr>
            <a:xfrm>
              <a:off x="281818" y="3263408"/>
              <a:ext cx="1086218" cy="544680"/>
            </a:xfrm>
            <a:prstGeom prst="rect">
              <a:avLst/>
            </a:prstGeom>
            <a:noFill/>
          </p:spPr>
          <p:txBody>
            <a:bodyPr wrap="none" lIns="179234" tIns="143387" rIns="179234" bIns="143387" rtlCol="0">
              <a:spAutoFit/>
            </a:bodyPr>
            <a:lstStyle/>
            <a:p>
              <a:pPr defTabSz="91404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>
                  <a:solidFill>
                    <a:srgbClr val="0171C7"/>
                  </a:solidFill>
                  <a:latin typeface="Calibri" panose="020F0502020204030204"/>
                </a:rPr>
                <a:t>Devices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68A8C16-18C5-4957-95AE-D26020D3CBA3}"/>
                </a:ext>
              </a:extLst>
            </p:cNvPr>
            <p:cNvSpPr txBox="1"/>
            <p:nvPr/>
          </p:nvSpPr>
          <p:spPr>
            <a:xfrm>
              <a:off x="982823" y="3753778"/>
              <a:ext cx="1582463" cy="4893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GB" sz="1372" u="sng" err="1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ownedDevices</a:t>
              </a:r>
              <a:endParaRPr lang="en-GB" sz="1372" u="sng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861951-CA5D-42B1-A16F-07B7A5917A71}"/>
              </a:ext>
            </a:extLst>
          </p:cNvPr>
          <p:cNvGrpSpPr/>
          <p:nvPr/>
        </p:nvGrpSpPr>
        <p:grpSpPr>
          <a:xfrm>
            <a:off x="3043938" y="4723259"/>
            <a:ext cx="1907888" cy="1407547"/>
            <a:chOff x="3104974" y="4817473"/>
            <a:chExt cx="1946145" cy="143577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A4F85A5-EA5E-44A8-8193-2EAF39E5C558}"/>
                </a:ext>
              </a:extLst>
            </p:cNvPr>
            <p:cNvCxnSpPr>
              <a:cxnSpLocks/>
            </p:cNvCxnSpPr>
            <p:nvPr/>
          </p:nvCxnSpPr>
          <p:spPr>
            <a:xfrm>
              <a:off x="3351887" y="4817473"/>
              <a:ext cx="1" cy="799743"/>
            </a:xfrm>
            <a:prstGeom prst="line">
              <a:avLst/>
            </a:prstGeom>
            <a:noFill/>
            <a:ln w="38100" cap="flat" cmpd="sng" algn="ctr">
              <a:solidFill>
                <a:srgbClr val="50505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9109E1B-9450-4AD8-BCC0-778EB85765E7}"/>
                </a:ext>
              </a:extLst>
            </p:cNvPr>
            <p:cNvSpPr txBox="1"/>
            <p:nvPr/>
          </p:nvSpPr>
          <p:spPr>
            <a:xfrm>
              <a:off x="3506202" y="5708564"/>
              <a:ext cx="1149890" cy="544680"/>
            </a:xfrm>
            <a:prstGeom prst="rect">
              <a:avLst/>
            </a:prstGeom>
            <a:noFill/>
          </p:spPr>
          <p:txBody>
            <a:bodyPr wrap="none" lIns="179234" tIns="143387" rIns="179234" bIns="143387" rtlCol="0">
              <a:spAutoFit/>
            </a:bodyPr>
            <a:lstStyle/>
            <a:p>
              <a:pPr defTabSz="91404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>
                  <a:solidFill>
                    <a:srgbClr val="0171C7"/>
                  </a:solidFill>
                  <a:latin typeface="Calibri" panose="020F0502020204030204"/>
                </a:rPr>
                <a:t>Licenses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CDC29D8-EFC5-469D-975D-046312128FE0}"/>
                </a:ext>
              </a:extLst>
            </p:cNvPr>
            <p:cNvSpPr txBox="1"/>
            <p:nvPr/>
          </p:nvSpPr>
          <p:spPr>
            <a:xfrm>
              <a:off x="3287533" y="4952271"/>
              <a:ext cx="1763586" cy="4893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GB" sz="1372" u="sng" err="1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assignedLicenses</a:t>
              </a:r>
              <a:endParaRPr lang="en-GB" sz="1372" u="sng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3A8F2B-AD3E-4EAE-8A8C-E5FD797981FA}"/>
                </a:ext>
              </a:extLst>
            </p:cNvPr>
            <p:cNvGrpSpPr/>
            <p:nvPr/>
          </p:nvGrpSpPr>
          <p:grpSpPr>
            <a:xfrm>
              <a:off x="3104974" y="5704828"/>
              <a:ext cx="466235" cy="466235"/>
              <a:chOff x="3104974" y="5704828"/>
              <a:chExt cx="466235" cy="46623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11463F1-A4F1-46E3-9D3D-B2B7BDF9E4D6}"/>
                  </a:ext>
                </a:extLst>
              </p:cNvPr>
              <p:cNvSpPr/>
              <p:nvPr/>
            </p:nvSpPr>
            <p:spPr bwMode="auto">
              <a:xfrm>
                <a:off x="3104974" y="5704828"/>
                <a:ext cx="466235" cy="466235"/>
              </a:xfrm>
              <a:prstGeom prst="ellipse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solidFill>
                    <a:srgbClr val="0171C7"/>
                  </a:soli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Freeform 18">
                <a:extLst>
                  <a:ext uri="{FF2B5EF4-FFF2-40B4-BE49-F238E27FC236}">
                    <a16:creationId xmlns:a16="http://schemas.microsoft.com/office/drawing/2014/main" id="{39061524-D062-4E23-9C5F-3CC7B67C61B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237069" y="5793588"/>
                <a:ext cx="226592" cy="276440"/>
              </a:xfrm>
              <a:custGeom>
                <a:avLst/>
                <a:gdLst>
                  <a:gd name="T0" fmla="*/ 129 w 246"/>
                  <a:gd name="T1" fmla="*/ 192 h 300"/>
                  <a:gd name="T2" fmla="*/ 43 w 246"/>
                  <a:gd name="T3" fmla="*/ 202 h 300"/>
                  <a:gd name="T4" fmla="*/ 129 w 246"/>
                  <a:gd name="T5" fmla="*/ 126 h 300"/>
                  <a:gd name="T6" fmla="*/ 43 w 246"/>
                  <a:gd name="T7" fmla="*/ 135 h 300"/>
                  <a:gd name="T8" fmla="*/ 129 w 246"/>
                  <a:gd name="T9" fmla="*/ 126 h 300"/>
                  <a:gd name="T10" fmla="*/ 215 w 246"/>
                  <a:gd name="T11" fmla="*/ 101 h 300"/>
                  <a:gd name="T12" fmla="*/ 219 w 246"/>
                  <a:gd name="T13" fmla="*/ 90 h 300"/>
                  <a:gd name="T14" fmla="*/ 208 w 246"/>
                  <a:gd name="T15" fmla="*/ 111 h 300"/>
                  <a:gd name="T16" fmla="*/ 43 w 246"/>
                  <a:gd name="T17" fmla="*/ 92 h 300"/>
                  <a:gd name="T18" fmla="*/ 117 w 246"/>
                  <a:gd name="T19" fmla="*/ 102 h 300"/>
                  <a:gd name="T20" fmla="*/ 43 w 246"/>
                  <a:gd name="T21" fmla="*/ 235 h 300"/>
                  <a:gd name="T22" fmla="*/ 117 w 246"/>
                  <a:gd name="T23" fmla="*/ 226 h 300"/>
                  <a:gd name="T24" fmla="*/ 43 w 246"/>
                  <a:gd name="T25" fmla="*/ 235 h 300"/>
                  <a:gd name="T26" fmla="*/ 11 w 246"/>
                  <a:gd name="T27" fmla="*/ 287 h 300"/>
                  <a:gd name="T28" fmla="*/ 35 w 246"/>
                  <a:gd name="T29" fmla="*/ 36 h 300"/>
                  <a:gd name="T30" fmla="*/ 0 w 246"/>
                  <a:gd name="T31" fmla="*/ 22 h 300"/>
                  <a:gd name="T32" fmla="*/ 219 w 246"/>
                  <a:gd name="T33" fmla="*/ 300 h 300"/>
                  <a:gd name="T34" fmla="*/ 208 w 246"/>
                  <a:gd name="T35" fmla="*/ 173 h 300"/>
                  <a:gd name="T36" fmla="*/ 117 w 246"/>
                  <a:gd name="T37" fmla="*/ 159 h 300"/>
                  <a:gd name="T38" fmla="*/ 43 w 246"/>
                  <a:gd name="T39" fmla="*/ 169 h 300"/>
                  <a:gd name="T40" fmla="*/ 117 w 246"/>
                  <a:gd name="T41" fmla="*/ 159 h 300"/>
                  <a:gd name="T42" fmla="*/ 57 w 246"/>
                  <a:gd name="T43" fmla="*/ 22 h 300"/>
                  <a:gd name="T44" fmla="*/ 86 w 246"/>
                  <a:gd name="T45" fmla="*/ 20 h 300"/>
                  <a:gd name="T46" fmla="*/ 110 w 246"/>
                  <a:gd name="T47" fmla="*/ 0 h 300"/>
                  <a:gd name="T48" fmla="*/ 133 w 246"/>
                  <a:gd name="T49" fmla="*/ 20 h 300"/>
                  <a:gd name="T50" fmla="*/ 162 w 246"/>
                  <a:gd name="T51" fmla="*/ 22 h 300"/>
                  <a:gd name="T52" fmla="*/ 179 w 246"/>
                  <a:gd name="T53" fmla="*/ 43 h 300"/>
                  <a:gd name="T54" fmla="*/ 41 w 246"/>
                  <a:gd name="T55" fmla="*/ 36 h 300"/>
                  <a:gd name="T56" fmla="*/ 110 w 246"/>
                  <a:gd name="T57" fmla="*/ 20 h 300"/>
                  <a:gd name="T58" fmla="*/ 110 w 246"/>
                  <a:gd name="T59" fmla="*/ 11 h 300"/>
                  <a:gd name="T60" fmla="*/ 190 w 246"/>
                  <a:gd name="T61" fmla="*/ 269 h 300"/>
                  <a:gd name="T62" fmla="*/ 29 w 246"/>
                  <a:gd name="T63" fmla="*/ 59 h 300"/>
                  <a:gd name="T64" fmla="*/ 190 w 246"/>
                  <a:gd name="T65" fmla="*/ 71 h 300"/>
                  <a:gd name="T66" fmla="*/ 200 w 246"/>
                  <a:gd name="T67" fmla="*/ 49 h 300"/>
                  <a:gd name="T68" fmla="*/ 19 w 246"/>
                  <a:gd name="T69" fmla="*/ 278 h 300"/>
                  <a:gd name="T70" fmla="*/ 200 w 246"/>
                  <a:gd name="T71" fmla="*/ 185 h 300"/>
                  <a:gd name="T72" fmla="*/ 190 w 246"/>
                  <a:gd name="T73" fmla="*/ 269 h 300"/>
                  <a:gd name="T74" fmla="*/ 190 w 246"/>
                  <a:gd name="T75" fmla="*/ 133 h 300"/>
                  <a:gd name="T76" fmla="*/ 200 w 246"/>
                  <a:gd name="T77" fmla="*/ 124 h 300"/>
                  <a:gd name="T78" fmla="*/ 215 w 246"/>
                  <a:gd name="T79" fmla="*/ 35 h 300"/>
                  <a:gd name="T80" fmla="*/ 219 w 246"/>
                  <a:gd name="T81" fmla="*/ 22 h 300"/>
                  <a:gd name="T82" fmla="*/ 184 w 246"/>
                  <a:gd name="T83" fmla="*/ 36 h 300"/>
                  <a:gd name="T84" fmla="*/ 208 w 246"/>
                  <a:gd name="T85" fmla="*/ 44 h 300"/>
                  <a:gd name="T86" fmla="*/ 246 w 246"/>
                  <a:gd name="T87" fmla="*/ 41 h 300"/>
                  <a:gd name="T88" fmla="*/ 155 w 246"/>
                  <a:gd name="T89" fmla="*/ 134 h 300"/>
                  <a:gd name="T90" fmla="*/ 156 w 246"/>
                  <a:gd name="T91" fmla="*/ 92 h 300"/>
                  <a:gd name="T92" fmla="*/ 218 w 246"/>
                  <a:gd name="T93" fmla="*/ 41 h 300"/>
                  <a:gd name="T94" fmla="*/ 246 w 246"/>
                  <a:gd name="T95" fmla="*/ 107 h 300"/>
                  <a:gd name="T96" fmla="*/ 155 w 246"/>
                  <a:gd name="T97" fmla="*/ 201 h 300"/>
                  <a:gd name="T98" fmla="*/ 156 w 246"/>
                  <a:gd name="T99" fmla="*/ 159 h 300"/>
                  <a:gd name="T100" fmla="*/ 218 w 246"/>
                  <a:gd name="T101" fmla="*/ 107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6" h="300">
                    <a:moveTo>
                      <a:pt x="43" y="192"/>
                    </a:moveTo>
                    <a:cubicBezTo>
                      <a:pt x="129" y="192"/>
                      <a:pt x="129" y="192"/>
                      <a:pt x="129" y="192"/>
                    </a:cubicBezTo>
                    <a:cubicBezTo>
                      <a:pt x="129" y="202"/>
                      <a:pt x="129" y="202"/>
                      <a:pt x="129" y="202"/>
                    </a:cubicBezTo>
                    <a:cubicBezTo>
                      <a:pt x="43" y="202"/>
                      <a:pt x="43" y="202"/>
                      <a:pt x="43" y="202"/>
                    </a:cubicBezTo>
                    <a:lnTo>
                      <a:pt x="43" y="192"/>
                    </a:lnTo>
                    <a:close/>
                    <a:moveTo>
                      <a:pt x="129" y="126"/>
                    </a:moveTo>
                    <a:cubicBezTo>
                      <a:pt x="43" y="126"/>
                      <a:pt x="43" y="126"/>
                      <a:pt x="43" y="126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129" y="135"/>
                      <a:pt x="129" y="135"/>
                      <a:pt x="129" y="135"/>
                    </a:cubicBezTo>
                    <a:lnTo>
                      <a:pt x="129" y="126"/>
                    </a:lnTo>
                    <a:close/>
                    <a:moveTo>
                      <a:pt x="208" y="111"/>
                    </a:moveTo>
                    <a:cubicBezTo>
                      <a:pt x="215" y="101"/>
                      <a:pt x="215" y="101"/>
                      <a:pt x="215" y="101"/>
                    </a:cubicBezTo>
                    <a:cubicBezTo>
                      <a:pt x="219" y="101"/>
                      <a:pt x="219" y="101"/>
                      <a:pt x="219" y="101"/>
                    </a:cubicBezTo>
                    <a:cubicBezTo>
                      <a:pt x="219" y="90"/>
                      <a:pt x="219" y="90"/>
                      <a:pt x="219" y="90"/>
                    </a:cubicBezTo>
                    <a:cubicBezTo>
                      <a:pt x="208" y="106"/>
                      <a:pt x="208" y="106"/>
                      <a:pt x="208" y="106"/>
                    </a:cubicBezTo>
                    <a:lnTo>
                      <a:pt x="208" y="111"/>
                    </a:lnTo>
                    <a:close/>
                    <a:moveTo>
                      <a:pt x="117" y="92"/>
                    </a:moveTo>
                    <a:cubicBezTo>
                      <a:pt x="43" y="92"/>
                      <a:pt x="43" y="92"/>
                      <a:pt x="43" y="92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117" y="102"/>
                      <a:pt x="117" y="102"/>
                      <a:pt x="117" y="102"/>
                    </a:cubicBezTo>
                    <a:lnTo>
                      <a:pt x="117" y="92"/>
                    </a:lnTo>
                    <a:close/>
                    <a:moveTo>
                      <a:pt x="43" y="235"/>
                    </a:moveTo>
                    <a:cubicBezTo>
                      <a:pt x="117" y="235"/>
                      <a:pt x="117" y="235"/>
                      <a:pt x="117" y="235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43" y="226"/>
                      <a:pt x="43" y="226"/>
                      <a:pt x="43" y="226"/>
                    </a:cubicBezTo>
                    <a:lnTo>
                      <a:pt x="43" y="235"/>
                    </a:lnTo>
                    <a:close/>
                    <a:moveTo>
                      <a:pt x="208" y="287"/>
                    </a:moveTo>
                    <a:cubicBezTo>
                      <a:pt x="11" y="287"/>
                      <a:pt x="11" y="287"/>
                      <a:pt x="11" y="287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1"/>
                      <a:pt x="40" y="26"/>
                      <a:pt x="44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219" y="300"/>
                      <a:pt x="219" y="300"/>
                      <a:pt x="219" y="300"/>
                    </a:cubicBezTo>
                    <a:cubicBezTo>
                      <a:pt x="219" y="157"/>
                      <a:pt x="219" y="157"/>
                      <a:pt x="219" y="157"/>
                    </a:cubicBezTo>
                    <a:cubicBezTo>
                      <a:pt x="208" y="173"/>
                      <a:pt x="208" y="173"/>
                      <a:pt x="208" y="173"/>
                    </a:cubicBezTo>
                    <a:lnTo>
                      <a:pt x="208" y="287"/>
                    </a:lnTo>
                    <a:close/>
                    <a:moveTo>
                      <a:pt x="117" y="159"/>
                    </a:moveTo>
                    <a:cubicBezTo>
                      <a:pt x="43" y="159"/>
                      <a:pt x="43" y="159"/>
                      <a:pt x="43" y="159"/>
                    </a:cubicBezTo>
                    <a:cubicBezTo>
                      <a:pt x="43" y="169"/>
                      <a:pt x="43" y="169"/>
                      <a:pt x="43" y="169"/>
                    </a:cubicBezTo>
                    <a:cubicBezTo>
                      <a:pt x="117" y="169"/>
                      <a:pt x="117" y="169"/>
                      <a:pt x="117" y="169"/>
                    </a:cubicBezTo>
                    <a:lnTo>
                      <a:pt x="117" y="159"/>
                    </a:lnTo>
                    <a:close/>
                    <a:moveTo>
                      <a:pt x="41" y="36"/>
                    </a:moveTo>
                    <a:cubicBezTo>
                      <a:pt x="43" y="29"/>
                      <a:pt x="50" y="25"/>
                      <a:pt x="57" y="22"/>
                    </a:cubicBezTo>
                    <a:cubicBezTo>
                      <a:pt x="63" y="21"/>
                      <a:pt x="71" y="20"/>
                      <a:pt x="77" y="20"/>
                    </a:cubicBezTo>
                    <a:cubicBezTo>
                      <a:pt x="80" y="20"/>
                      <a:pt x="83" y="20"/>
                      <a:pt x="86" y="20"/>
                    </a:cubicBezTo>
                    <a:cubicBezTo>
                      <a:pt x="87" y="20"/>
                      <a:pt x="88" y="20"/>
                      <a:pt x="89" y="20"/>
                    </a:cubicBezTo>
                    <a:cubicBezTo>
                      <a:pt x="89" y="9"/>
                      <a:pt x="98" y="0"/>
                      <a:pt x="110" y="0"/>
                    </a:cubicBezTo>
                    <a:cubicBezTo>
                      <a:pt x="121" y="0"/>
                      <a:pt x="130" y="9"/>
                      <a:pt x="130" y="20"/>
                    </a:cubicBezTo>
                    <a:cubicBezTo>
                      <a:pt x="131" y="20"/>
                      <a:pt x="132" y="20"/>
                      <a:pt x="133" y="20"/>
                    </a:cubicBezTo>
                    <a:cubicBezTo>
                      <a:pt x="136" y="20"/>
                      <a:pt x="139" y="20"/>
                      <a:pt x="142" y="20"/>
                    </a:cubicBezTo>
                    <a:cubicBezTo>
                      <a:pt x="149" y="20"/>
                      <a:pt x="156" y="21"/>
                      <a:pt x="162" y="22"/>
                    </a:cubicBezTo>
                    <a:cubicBezTo>
                      <a:pt x="170" y="25"/>
                      <a:pt x="176" y="29"/>
                      <a:pt x="178" y="36"/>
                    </a:cubicBezTo>
                    <a:cubicBezTo>
                      <a:pt x="179" y="38"/>
                      <a:pt x="179" y="41"/>
                      <a:pt x="179" y="43"/>
                    </a:cubicBezTo>
                    <a:cubicBezTo>
                      <a:pt x="145" y="43"/>
                      <a:pt x="74" y="43"/>
                      <a:pt x="40" y="43"/>
                    </a:cubicBezTo>
                    <a:cubicBezTo>
                      <a:pt x="40" y="41"/>
                      <a:pt x="41" y="38"/>
                      <a:pt x="41" y="36"/>
                    </a:cubicBezTo>
                    <a:close/>
                    <a:moveTo>
                      <a:pt x="99" y="20"/>
                    </a:moveTo>
                    <a:cubicBezTo>
                      <a:pt x="103" y="20"/>
                      <a:pt x="106" y="20"/>
                      <a:pt x="110" y="20"/>
                    </a:cubicBezTo>
                    <a:cubicBezTo>
                      <a:pt x="113" y="20"/>
                      <a:pt x="116" y="20"/>
                      <a:pt x="120" y="20"/>
                    </a:cubicBezTo>
                    <a:cubicBezTo>
                      <a:pt x="119" y="15"/>
                      <a:pt x="115" y="11"/>
                      <a:pt x="110" y="11"/>
                    </a:cubicBezTo>
                    <a:cubicBezTo>
                      <a:pt x="104" y="11"/>
                      <a:pt x="100" y="15"/>
                      <a:pt x="99" y="20"/>
                    </a:cubicBezTo>
                    <a:close/>
                    <a:moveTo>
                      <a:pt x="190" y="269"/>
                    </a:moveTo>
                    <a:cubicBezTo>
                      <a:pt x="29" y="269"/>
                      <a:pt x="29" y="269"/>
                      <a:pt x="29" y="26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190" y="59"/>
                      <a:pt x="190" y="59"/>
                      <a:pt x="190" y="59"/>
                    </a:cubicBezTo>
                    <a:cubicBezTo>
                      <a:pt x="190" y="71"/>
                      <a:pt x="190" y="71"/>
                      <a:pt x="190" y="71"/>
                    </a:cubicBezTo>
                    <a:cubicBezTo>
                      <a:pt x="200" y="57"/>
                      <a:pt x="200" y="57"/>
                      <a:pt x="200" y="57"/>
                    </a:cubicBezTo>
                    <a:cubicBezTo>
                      <a:pt x="200" y="49"/>
                      <a:pt x="200" y="49"/>
                      <a:pt x="200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9" y="278"/>
                      <a:pt x="19" y="278"/>
                      <a:pt x="19" y="278"/>
                    </a:cubicBezTo>
                    <a:cubicBezTo>
                      <a:pt x="200" y="278"/>
                      <a:pt x="200" y="278"/>
                      <a:pt x="200" y="278"/>
                    </a:cubicBezTo>
                    <a:cubicBezTo>
                      <a:pt x="200" y="185"/>
                      <a:pt x="200" y="185"/>
                      <a:pt x="200" y="185"/>
                    </a:cubicBezTo>
                    <a:cubicBezTo>
                      <a:pt x="190" y="199"/>
                      <a:pt x="190" y="199"/>
                      <a:pt x="190" y="199"/>
                    </a:cubicBezTo>
                    <a:lnTo>
                      <a:pt x="190" y="269"/>
                    </a:lnTo>
                    <a:close/>
                    <a:moveTo>
                      <a:pt x="200" y="119"/>
                    </a:moveTo>
                    <a:cubicBezTo>
                      <a:pt x="190" y="133"/>
                      <a:pt x="190" y="133"/>
                      <a:pt x="190" y="133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200" y="124"/>
                      <a:pt x="200" y="124"/>
                      <a:pt x="200" y="124"/>
                    </a:cubicBezTo>
                    <a:lnTo>
                      <a:pt x="200" y="119"/>
                    </a:lnTo>
                    <a:close/>
                    <a:moveTo>
                      <a:pt x="215" y="35"/>
                    </a:moveTo>
                    <a:cubicBezTo>
                      <a:pt x="219" y="35"/>
                      <a:pt x="219" y="35"/>
                      <a:pt x="219" y="35"/>
                    </a:cubicBezTo>
                    <a:cubicBezTo>
                      <a:pt x="219" y="22"/>
                      <a:pt x="219" y="22"/>
                      <a:pt x="219" y="22"/>
                    </a:cubicBezTo>
                    <a:cubicBezTo>
                      <a:pt x="175" y="22"/>
                      <a:pt x="175" y="22"/>
                      <a:pt x="175" y="22"/>
                    </a:cubicBezTo>
                    <a:cubicBezTo>
                      <a:pt x="179" y="26"/>
                      <a:pt x="182" y="30"/>
                      <a:pt x="184" y="36"/>
                    </a:cubicBezTo>
                    <a:cubicBezTo>
                      <a:pt x="208" y="36"/>
                      <a:pt x="208" y="36"/>
                      <a:pt x="208" y="36"/>
                    </a:cubicBezTo>
                    <a:cubicBezTo>
                      <a:pt x="208" y="44"/>
                      <a:pt x="208" y="44"/>
                      <a:pt x="208" y="44"/>
                    </a:cubicBezTo>
                    <a:lnTo>
                      <a:pt x="215" y="35"/>
                    </a:lnTo>
                    <a:close/>
                    <a:moveTo>
                      <a:pt x="246" y="41"/>
                    </a:moveTo>
                    <a:cubicBezTo>
                      <a:pt x="182" y="134"/>
                      <a:pt x="182" y="134"/>
                      <a:pt x="182" y="134"/>
                    </a:cubicBezTo>
                    <a:cubicBezTo>
                      <a:pt x="155" y="134"/>
                      <a:pt x="155" y="134"/>
                      <a:pt x="155" y="134"/>
                    </a:cubicBezTo>
                    <a:cubicBezTo>
                      <a:pt x="129" y="92"/>
                      <a:pt x="129" y="92"/>
                      <a:pt x="129" y="92"/>
                    </a:cubicBezTo>
                    <a:cubicBezTo>
                      <a:pt x="156" y="92"/>
                      <a:pt x="156" y="92"/>
                      <a:pt x="156" y="92"/>
                    </a:cubicBezTo>
                    <a:cubicBezTo>
                      <a:pt x="169" y="113"/>
                      <a:pt x="169" y="113"/>
                      <a:pt x="169" y="113"/>
                    </a:cubicBezTo>
                    <a:cubicBezTo>
                      <a:pt x="218" y="41"/>
                      <a:pt x="218" y="41"/>
                      <a:pt x="218" y="41"/>
                    </a:cubicBezTo>
                    <a:lnTo>
                      <a:pt x="246" y="41"/>
                    </a:lnTo>
                    <a:close/>
                    <a:moveTo>
                      <a:pt x="246" y="107"/>
                    </a:moveTo>
                    <a:cubicBezTo>
                      <a:pt x="182" y="201"/>
                      <a:pt x="182" y="201"/>
                      <a:pt x="182" y="201"/>
                    </a:cubicBezTo>
                    <a:cubicBezTo>
                      <a:pt x="155" y="201"/>
                      <a:pt x="155" y="201"/>
                      <a:pt x="155" y="201"/>
                    </a:cubicBezTo>
                    <a:cubicBezTo>
                      <a:pt x="129" y="159"/>
                      <a:pt x="129" y="159"/>
                      <a:pt x="129" y="159"/>
                    </a:cubicBezTo>
                    <a:cubicBezTo>
                      <a:pt x="156" y="159"/>
                      <a:pt x="156" y="159"/>
                      <a:pt x="156" y="159"/>
                    </a:cubicBezTo>
                    <a:cubicBezTo>
                      <a:pt x="169" y="180"/>
                      <a:pt x="169" y="180"/>
                      <a:pt x="169" y="180"/>
                    </a:cubicBezTo>
                    <a:cubicBezTo>
                      <a:pt x="218" y="107"/>
                      <a:pt x="218" y="107"/>
                      <a:pt x="218" y="107"/>
                    </a:cubicBezTo>
                    <a:lnTo>
                      <a:pt x="246" y="1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0687" tIns="40344" rIns="80687" bIns="40344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568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D5910E6-D5F0-4D1D-8A11-D41AC010B883}"/>
              </a:ext>
            </a:extLst>
          </p:cNvPr>
          <p:cNvGrpSpPr/>
          <p:nvPr/>
        </p:nvGrpSpPr>
        <p:grpSpPr>
          <a:xfrm>
            <a:off x="2915170" y="3890864"/>
            <a:ext cx="698689" cy="695804"/>
            <a:chOff x="926340" y="5264723"/>
            <a:chExt cx="712699" cy="709756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5092182-4F01-4FEE-9821-AE076061E34C}"/>
                </a:ext>
              </a:extLst>
            </p:cNvPr>
            <p:cNvSpPr/>
            <p:nvPr/>
          </p:nvSpPr>
          <p:spPr>
            <a:xfrm>
              <a:off x="929283" y="5264723"/>
              <a:ext cx="709756" cy="709756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D1E3DA0-D335-4300-82BB-C1FBA58F3629}"/>
                </a:ext>
              </a:extLst>
            </p:cNvPr>
            <p:cNvSpPr/>
            <p:nvPr/>
          </p:nvSpPr>
          <p:spPr>
            <a:xfrm>
              <a:off x="926340" y="5631268"/>
              <a:ext cx="345551" cy="178174"/>
            </a:xfrm>
            <a:custGeom>
              <a:avLst/>
              <a:gdLst>
                <a:gd name="connsiteX0" fmla="*/ 0 w 345551"/>
                <a:gd name="connsiteY0" fmla="*/ 0 h 178174"/>
                <a:gd name="connsiteX1" fmla="*/ 345551 w 345551"/>
                <a:gd name="connsiteY1" fmla="*/ 0 h 178174"/>
                <a:gd name="connsiteX2" fmla="*/ 345551 w 345551"/>
                <a:gd name="connsiteY2" fmla="*/ 178174 h 178174"/>
                <a:gd name="connsiteX3" fmla="*/ 0 w 345551"/>
                <a:gd name="connsiteY3" fmla="*/ 178174 h 178174"/>
                <a:gd name="connsiteX4" fmla="*/ 0 w 345551"/>
                <a:gd name="connsiteY4" fmla="*/ 0 h 1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51" h="178174">
                  <a:moveTo>
                    <a:pt x="0" y="0"/>
                  </a:moveTo>
                  <a:lnTo>
                    <a:pt x="345551" y="0"/>
                  </a:lnTo>
                  <a:lnTo>
                    <a:pt x="345551" y="178174"/>
                  </a:lnTo>
                  <a:lnTo>
                    <a:pt x="0" y="17817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algn="ctr" defTabSz="52289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nb-NO" sz="1176">
                  <a:solidFill>
                    <a:sysClr val="window" lastClr="FFFFFF"/>
                  </a:solidFill>
                  <a:latin typeface="Calibri" panose="020F0502020204030204"/>
                </a:rPr>
                <a:t> </a:t>
              </a:r>
              <a:endParaRPr lang="en-GB" sz="1176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62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r="1120" b="11807"/>
          <a:stretch/>
        </p:blipFill>
        <p:spPr>
          <a:xfrm>
            <a:off x="-1" y="1"/>
            <a:ext cx="12192001" cy="57319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672" y="6169589"/>
            <a:ext cx="1503542" cy="3201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70" y="5969689"/>
            <a:ext cx="1672721" cy="720000"/>
          </a:xfrm>
          <a:prstGeom prst="rect">
            <a:avLst/>
          </a:prstGeom>
        </p:spPr>
      </p:pic>
      <p:pic>
        <p:nvPicPr>
          <p:cNvPr id="28" name="Picture 2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794" y="5999905"/>
            <a:ext cx="1695450" cy="533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7" y="5813460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47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D606B68-A67E-4F51-84A1-6924D9990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Microsoft Graph – Query Format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EDF8872-5312-42DA-ACC7-12EE5A2D3212}"/>
              </a:ext>
            </a:extLst>
          </p:cNvPr>
          <p:cNvSpPr txBox="1">
            <a:spLocks/>
          </p:cNvSpPr>
          <p:nvPr/>
        </p:nvSpPr>
        <p:spPr>
          <a:xfrm>
            <a:off x="263947" y="2799308"/>
            <a:ext cx="11424439" cy="1158629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96354">
              <a:defRPr/>
            </a:pPr>
            <a:r>
              <a:rPr lang="en-GB" sz="3529" dirty="0">
                <a:solidFill>
                  <a:srgbClr val="505050"/>
                </a:solidFill>
                <a:latin typeface="Segoe UI Light"/>
              </a:rPr>
              <a:t>https://graph.microsoft.com/</a:t>
            </a:r>
            <a:r>
              <a:rPr lang="en-GB" sz="3529" dirty="0">
                <a:solidFill>
                  <a:srgbClr val="00B0F0"/>
                </a:solidFill>
                <a:latin typeface="Segoe UI Light"/>
              </a:rPr>
              <a:t>v1.0</a:t>
            </a:r>
            <a:r>
              <a:rPr lang="en-GB" sz="3529" dirty="0">
                <a:solidFill>
                  <a:srgbClr val="505050"/>
                </a:solidFill>
                <a:latin typeface="Segoe UI Light"/>
              </a:rPr>
              <a:t>/</a:t>
            </a:r>
            <a:r>
              <a:rPr lang="en-GB" sz="3529" dirty="0">
                <a:solidFill>
                  <a:srgbClr val="92D050"/>
                </a:solidFill>
                <a:latin typeface="Segoe UI Light"/>
              </a:rPr>
              <a:t>users</a:t>
            </a:r>
            <a:r>
              <a:rPr lang="en-GB" sz="3529" dirty="0">
                <a:solidFill>
                  <a:srgbClr val="68217A">
                    <a:lumMod val="60000"/>
                    <a:lumOff val="40000"/>
                  </a:srgbClr>
                </a:solidFill>
                <a:latin typeface="Segoe UI Light"/>
              </a:rPr>
              <a:t>?$filter=userPrincipalName </a:t>
            </a:r>
            <a:r>
              <a:rPr lang="en-GB" sz="3529" dirty="0" err="1">
                <a:solidFill>
                  <a:srgbClr val="68217A">
                    <a:lumMod val="60000"/>
                    <a:lumOff val="40000"/>
                  </a:srgbClr>
                </a:solidFill>
                <a:latin typeface="Segoe UI Light"/>
              </a:rPr>
              <a:t>eq</a:t>
            </a:r>
            <a:r>
              <a:rPr lang="en-GB" sz="3529" dirty="0">
                <a:solidFill>
                  <a:srgbClr val="68217A">
                    <a:lumMod val="60000"/>
                    <a:lumOff val="40000"/>
                  </a:srgbClr>
                </a:solidFill>
                <a:latin typeface="Segoe UI Light"/>
              </a:rPr>
              <a:t> 'bob@tenant.onmicrosoft.com'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F336C9C1-1494-4743-B357-9E1775385E5F}"/>
              </a:ext>
            </a:extLst>
          </p:cNvPr>
          <p:cNvSpPr/>
          <p:nvPr/>
        </p:nvSpPr>
        <p:spPr bwMode="auto">
          <a:xfrm>
            <a:off x="1681669" y="1389474"/>
            <a:ext cx="2790035" cy="1242239"/>
          </a:xfrm>
          <a:prstGeom prst="wedgeRectCallout">
            <a:avLst>
              <a:gd name="adj1" fmla="val 26490"/>
              <a:gd name="adj2" fmla="val 71450"/>
            </a:avLst>
          </a:prstGeom>
          <a:solidFill>
            <a:srgbClr val="505050"/>
          </a:solidFill>
          <a:ln w="10795" cap="flat" cmpd="sng" algn="ctr">
            <a:solidFill>
              <a:srgbClr val="50505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Graph URL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(Static)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C5D55D56-D59B-4783-880F-AA4E9428375D}"/>
              </a:ext>
            </a:extLst>
          </p:cNvPr>
          <p:cNvSpPr/>
          <p:nvPr/>
        </p:nvSpPr>
        <p:spPr bwMode="auto">
          <a:xfrm>
            <a:off x="4846954" y="1389474"/>
            <a:ext cx="2251486" cy="1242239"/>
          </a:xfrm>
          <a:prstGeom prst="wedgeRectCallout">
            <a:avLst>
              <a:gd name="adj1" fmla="val 12184"/>
              <a:gd name="adj2" fmla="val 70052"/>
            </a:avLst>
          </a:prstGeom>
          <a:solidFill>
            <a:srgbClr val="0072C6"/>
          </a:solidFill>
          <a:ln w="10795" cap="flat" cmpd="sng" algn="ctr">
            <a:solidFill>
              <a:srgbClr val="0072C6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Version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(v1.0 or Beta)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32251E01-8A0A-4B52-A3CC-8193B3AF73ED}"/>
              </a:ext>
            </a:extLst>
          </p:cNvPr>
          <p:cNvSpPr/>
          <p:nvPr/>
        </p:nvSpPr>
        <p:spPr bwMode="auto">
          <a:xfrm>
            <a:off x="7400723" y="1389474"/>
            <a:ext cx="4092972" cy="1242239"/>
          </a:xfrm>
          <a:prstGeom prst="wedgeRectCallout">
            <a:avLst>
              <a:gd name="adj1" fmla="val -50693"/>
              <a:gd name="adj2" fmla="val 73960"/>
            </a:avLst>
          </a:prstGeom>
          <a:solidFill>
            <a:srgbClr val="008272"/>
          </a:solidFill>
          <a:ln w="10795" cap="flat" cmpd="sng" algn="ctr">
            <a:solidFill>
              <a:srgbClr val="008272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Specific entity type / resource, such as users, groups, devices, etc.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47ACC813-D699-4D9E-BABC-61B7413B2CFC}"/>
              </a:ext>
            </a:extLst>
          </p:cNvPr>
          <p:cNvSpPr/>
          <p:nvPr/>
        </p:nvSpPr>
        <p:spPr bwMode="auto">
          <a:xfrm>
            <a:off x="1942257" y="4212654"/>
            <a:ext cx="3783745" cy="1242239"/>
          </a:xfrm>
          <a:prstGeom prst="wedgeRectCallout">
            <a:avLst>
              <a:gd name="adj1" fmla="val -20596"/>
              <a:gd name="adj2" fmla="val -66720"/>
            </a:avLst>
          </a:prstGeom>
          <a:solidFill>
            <a:srgbClr val="68217A"/>
          </a:solidFill>
          <a:ln w="10795" cap="flat" cmpd="sng" algn="ctr">
            <a:solidFill>
              <a:srgbClr val="68217A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Optional </a:t>
            </a:r>
            <a:r>
              <a:rPr lang="en-GB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Odata</a:t>
            </a:r>
            <a:r>
              <a:rPr lang="en-GB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 query arguments: $filter, $top</a:t>
            </a:r>
          </a:p>
        </p:txBody>
      </p:sp>
    </p:spTree>
    <p:extLst>
      <p:ext uri="{BB962C8B-B14F-4D97-AF65-F5344CB8AC3E}">
        <p14:creationId xmlns:p14="http://schemas.microsoft.com/office/powerpoint/2010/main" val="129642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F17017B-8ECD-434E-B03F-C4DEEB3BB4C4}"/>
              </a:ext>
            </a:extLst>
          </p:cNvPr>
          <p:cNvSpPr/>
          <p:nvPr/>
        </p:nvSpPr>
        <p:spPr bwMode="auto">
          <a:xfrm>
            <a:off x="5002022" y="1481316"/>
            <a:ext cx="2103120" cy="15572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46D4EB-8204-4ECB-B75F-0D7320059253}"/>
              </a:ext>
            </a:extLst>
          </p:cNvPr>
          <p:cNvSpPr/>
          <p:nvPr/>
        </p:nvSpPr>
        <p:spPr bwMode="auto">
          <a:xfrm>
            <a:off x="9824028" y="1481316"/>
            <a:ext cx="2103120" cy="15572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36176A-7034-4852-8BDA-AFD342D16838}"/>
              </a:ext>
            </a:extLst>
          </p:cNvPr>
          <p:cNvSpPr/>
          <p:nvPr/>
        </p:nvSpPr>
        <p:spPr bwMode="auto">
          <a:xfrm>
            <a:off x="147696" y="1481316"/>
            <a:ext cx="2103120" cy="15572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799768-47DA-4423-94DA-74623D632264}"/>
              </a:ext>
            </a:extLst>
          </p:cNvPr>
          <p:cNvSpPr/>
          <p:nvPr/>
        </p:nvSpPr>
        <p:spPr bwMode="auto">
          <a:xfrm>
            <a:off x="9824028" y="3295265"/>
            <a:ext cx="2103120" cy="15572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71A7D2-7350-4C88-9AD5-1EC88EEAE403}"/>
              </a:ext>
            </a:extLst>
          </p:cNvPr>
          <p:cNvSpPr/>
          <p:nvPr/>
        </p:nvSpPr>
        <p:spPr bwMode="auto">
          <a:xfrm>
            <a:off x="7411136" y="1481316"/>
            <a:ext cx="2103120" cy="15572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86AE77-5735-4103-9312-B4836E5D8EE3}"/>
              </a:ext>
            </a:extLst>
          </p:cNvPr>
          <p:cNvSpPr/>
          <p:nvPr/>
        </p:nvSpPr>
        <p:spPr bwMode="auto">
          <a:xfrm>
            <a:off x="2561912" y="3295265"/>
            <a:ext cx="2103120" cy="15572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39BE3EF8-0667-4197-8841-18B707CFB40A}"/>
              </a:ext>
            </a:extLst>
          </p:cNvPr>
          <p:cNvSpPr>
            <a:spLocks noGrp="1"/>
          </p:cNvSpPr>
          <p:nvPr/>
        </p:nvSpPr>
        <p:spPr>
          <a:xfrm>
            <a:off x="154742" y="184328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SDKs, samples and tooling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747F14-00AF-4C57-A8B9-20BCD4EEB457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3315934" y="3506252"/>
            <a:ext cx="590550" cy="5905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215601B-23F8-437A-B9E9-677460AC48C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10580313" y="1740028"/>
            <a:ext cx="590550" cy="5905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A25AFF-72E9-4FE9-A057-D331CF2AAA9C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10580313" y="3506252"/>
            <a:ext cx="590550" cy="5905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F2CEA4A-048C-44DA-B462-F69CE60C5288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903981" y="1740028"/>
            <a:ext cx="590550" cy="5905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38110DD-E23D-413A-BEF6-9C6D87F15E18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5758307" y="1740028"/>
            <a:ext cx="590550" cy="590550"/>
          </a:xfrm>
          <a:prstGeom prst="rect">
            <a:avLst/>
          </a:prstGeom>
        </p:spPr>
      </p:pic>
      <p:sp>
        <p:nvSpPr>
          <p:cNvPr id="28" name="TextBox 12">
            <a:extLst>
              <a:ext uri="{FF2B5EF4-FFF2-40B4-BE49-F238E27FC236}">
                <a16:creationId xmlns:a16="http://schemas.microsoft.com/office/drawing/2014/main" id="{1A374AAC-C1A9-4268-B81B-5932F2382A1F}"/>
              </a:ext>
            </a:extLst>
          </p:cNvPr>
          <p:cNvSpPr txBox="1"/>
          <p:nvPr/>
        </p:nvSpPr>
        <p:spPr>
          <a:xfrm>
            <a:off x="2559649" y="4220112"/>
            <a:ext cx="21031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UWP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190A94F6-5790-45BF-BDE8-FFCFFE15B69C}"/>
              </a:ext>
            </a:extLst>
          </p:cNvPr>
          <p:cNvSpPr txBox="1"/>
          <p:nvPr/>
        </p:nvSpPr>
        <p:spPr>
          <a:xfrm>
            <a:off x="7411136" y="2429625"/>
            <a:ext cx="21031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PHP</a:t>
            </a: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BF8D8167-C61F-4ED3-9FE4-3CA22D75BA97}"/>
              </a:ext>
            </a:extLst>
          </p:cNvPr>
          <p:cNvSpPr txBox="1"/>
          <p:nvPr/>
        </p:nvSpPr>
        <p:spPr>
          <a:xfrm>
            <a:off x="147696" y="2429625"/>
            <a:ext cx="21031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ASP.NET MVC</a:t>
            </a: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1021FBAD-F4E1-409E-A028-9C5C34740258}"/>
              </a:ext>
            </a:extLst>
          </p:cNvPr>
          <p:cNvSpPr txBox="1"/>
          <p:nvPr/>
        </p:nvSpPr>
        <p:spPr>
          <a:xfrm>
            <a:off x="9824028" y="2429625"/>
            <a:ext cx="21031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Python</a:t>
            </a:r>
          </a:p>
        </p:txBody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FE30E94F-1F89-47A4-8053-BC1CB016256E}"/>
              </a:ext>
            </a:extLst>
          </p:cNvPr>
          <p:cNvSpPr txBox="1"/>
          <p:nvPr/>
        </p:nvSpPr>
        <p:spPr>
          <a:xfrm>
            <a:off x="9824028" y="4222401"/>
            <a:ext cx="2103120" cy="6278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Ruby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49E7B4ED-05A2-47A2-BB52-2A58A26083EA}"/>
              </a:ext>
            </a:extLst>
          </p:cNvPr>
          <p:cNvSpPr txBox="1"/>
          <p:nvPr/>
        </p:nvSpPr>
        <p:spPr>
          <a:xfrm>
            <a:off x="5002022" y="2429625"/>
            <a:ext cx="21031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Angular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C0F26B-860C-4667-AC13-FB383EA669E2}"/>
              </a:ext>
            </a:extLst>
          </p:cNvPr>
          <p:cNvSpPr/>
          <p:nvPr/>
        </p:nvSpPr>
        <p:spPr bwMode="auto">
          <a:xfrm>
            <a:off x="5002022" y="3295265"/>
            <a:ext cx="2103120" cy="15572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EEA4F3-ECB3-4A35-8A43-A80E17785C88}"/>
              </a:ext>
            </a:extLst>
          </p:cNvPr>
          <p:cNvSpPr/>
          <p:nvPr/>
        </p:nvSpPr>
        <p:spPr bwMode="auto">
          <a:xfrm>
            <a:off x="7411136" y="3295265"/>
            <a:ext cx="2103120" cy="15572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13222A0-C29A-4020-9EDD-91E4D2833CBD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8167421" y="3506252"/>
            <a:ext cx="590550" cy="5905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5A8E798-CB42-47E4-9C9B-6CEA8F889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</a:blip>
          <a:stretch>
            <a:fillRect/>
          </a:stretch>
        </p:blipFill>
        <p:spPr>
          <a:xfrm>
            <a:off x="5758307" y="3506252"/>
            <a:ext cx="590550" cy="590550"/>
          </a:xfrm>
          <a:prstGeom prst="rect">
            <a:avLst/>
          </a:prstGeom>
        </p:spPr>
      </p:pic>
      <p:sp>
        <p:nvSpPr>
          <p:cNvPr id="38" name="TextBox 38">
            <a:extLst>
              <a:ext uri="{FF2B5EF4-FFF2-40B4-BE49-F238E27FC236}">
                <a16:creationId xmlns:a16="http://schemas.microsoft.com/office/drawing/2014/main" id="{040A1E1F-938B-49FF-9A90-01CFC0FADC44}"/>
              </a:ext>
            </a:extLst>
          </p:cNvPr>
          <p:cNvSpPr txBox="1"/>
          <p:nvPr/>
        </p:nvSpPr>
        <p:spPr>
          <a:xfrm>
            <a:off x="5002022" y="4222401"/>
            <a:ext cx="21031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Android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072BC3D7-5892-43FB-BD19-7F77CA67BD4B}"/>
              </a:ext>
            </a:extLst>
          </p:cNvPr>
          <p:cNvSpPr txBox="1"/>
          <p:nvPr/>
        </p:nvSpPr>
        <p:spPr>
          <a:xfrm>
            <a:off x="7411136" y="4222401"/>
            <a:ext cx="21031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iOS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9036D6-801F-4E14-A607-28F838014504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</a:blip>
          <a:stretch>
            <a:fillRect/>
          </a:stretch>
        </p:blipFill>
        <p:spPr>
          <a:xfrm>
            <a:off x="8167421" y="1740028"/>
            <a:ext cx="590550" cy="59055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B7CADDB-09E9-47EC-AD24-41D41627E034}"/>
              </a:ext>
            </a:extLst>
          </p:cNvPr>
          <p:cNvSpPr/>
          <p:nvPr/>
        </p:nvSpPr>
        <p:spPr bwMode="auto">
          <a:xfrm>
            <a:off x="2559649" y="1481316"/>
            <a:ext cx="2103120" cy="15572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6C4B4BC-52E8-4D6E-94F2-DD1D29EB3C9D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3301647" y="1740028"/>
            <a:ext cx="619125" cy="59055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4DF91B9-D0EC-4F91-9E9F-46D22DA9C6C3}"/>
              </a:ext>
            </a:extLst>
          </p:cNvPr>
          <p:cNvSpPr txBox="1"/>
          <p:nvPr/>
        </p:nvSpPr>
        <p:spPr>
          <a:xfrm>
            <a:off x="2559649" y="2429625"/>
            <a:ext cx="21031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JavaScript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19E19F-038B-4749-A765-831CC52659F3}"/>
              </a:ext>
            </a:extLst>
          </p:cNvPr>
          <p:cNvSpPr/>
          <p:nvPr/>
        </p:nvSpPr>
        <p:spPr bwMode="auto">
          <a:xfrm>
            <a:off x="147696" y="3295265"/>
            <a:ext cx="2103120" cy="15572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2A5119D5-DE1B-477E-81D9-2E274D1A9019}"/>
              </a:ext>
            </a:extLst>
          </p:cNvPr>
          <p:cNvSpPr txBox="1"/>
          <p:nvPr/>
        </p:nvSpPr>
        <p:spPr>
          <a:xfrm>
            <a:off x="147696" y="4222401"/>
            <a:ext cx="21031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Xamarin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844727D-79FA-4E53-9400-1BD7C2CED02D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</a:blip>
          <a:stretch>
            <a:fillRect/>
          </a:stretch>
        </p:blipFill>
        <p:spPr>
          <a:xfrm>
            <a:off x="805605" y="3407876"/>
            <a:ext cx="787302" cy="787302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E773A42E-40B7-4C76-BB2A-CBE8468780C4}"/>
              </a:ext>
            </a:extLst>
          </p:cNvPr>
          <p:cNvGrpSpPr/>
          <p:nvPr/>
        </p:nvGrpSpPr>
        <p:grpSpPr>
          <a:xfrm>
            <a:off x="147695" y="3274967"/>
            <a:ext cx="657909" cy="748238"/>
            <a:chOff x="267592" y="3385913"/>
            <a:chExt cx="657909" cy="748238"/>
          </a:xfrm>
          <a:solidFill>
            <a:schemeClr val="tx1"/>
          </a:solidFill>
        </p:grpSpPr>
        <p:sp>
          <p:nvSpPr>
            <p:cNvPr id="87" name="Diagonal Stripe 86">
              <a:extLst>
                <a:ext uri="{FF2B5EF4-FFF2-40B4-BE49-F238E27FC236}">
                  <a16:creationId xmlns:a16="http://schemas.microsoft.com/office/drawing/2014/main" id="{4208AA1A-2C0D-4A9D-8FD6-A2F9CA766846}"/>
                </a:ext>
              </a:extLst>
            </p:cNvPr>
            <p:cNvSpPr/>
            <p:nvPr/>
          </p:nvSpPr>
          <p:spPr bwMode="auto">
            <a:xfrm>
              <a:off x="267592" y="3421329"/>
              <a:ext cx="657909" cy="712822"/>
            </a:xfrm>
            <a:prstGeom prst="diagStrip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extBox 55">
              <a:extLst>
                <a:ext uri="{FF2B5EF4-FFF2-40B4-BE49-F238E27FC236}">
                  <a16:creationId xmlns:a16="http://schemas.microsoft.com/office/drawing/2014/main" id="{B4EF18F9-16BD-49DA-913E-939F9C9A7817}"/>
                </a:ext>
              </a:extLst>
            </p:cNvPr>
            <p:cNvSpPr txBox="1"/>
            <p:nvPr/>
          </p:nvSpPr>
          <p:spPr>
            <a:xfrm rot="18697095">
              <a:off x="257086" y="3464203"/>
              <a:ext cx="590546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GA*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C2CFC65-2FB7-401B-AB38-6622619E603E}"/>
              </a:ext>
            </a:extLst>
          </p:cNvPr>
          <p:cNvGrpSpPr/>
          <p:nvPr/>
        </p:nvGrpSpPr>
        <p:grpSpPr>
          <a:xfrm>
            <a:off x="161984" y="1454129"/>
            <a:ext cx="657909" cy="748238"/>
            <a:chOff x="267592" y="3385913"/>
            <a:chExt cx="657909" cy="748238"/>
          </a:xfrm>
        </p:grpSpPr>
        <p:sp>
          <p:nvSpPr>
            <p:cNvPr id="85" name="Diagonal Stripe 84">
              <a:extLst>
                <a:ext uri="{FF2B5EF4-FFF2-40B4-BE49-F238E27FC236}">
                  <a16:creationId xmlns:a16="http://schemas.microsoft.com/office/drawing/2014/main" id="{7CE598CE-F040-4D69-B9D7-06BF623F8823}"/>
                </a:ext>
              </a:extLst>
            </p:cNvPr>
            <p:cNvSpPr/>
            <p:nvPr/>
          </p:nvSpPr>
          <p:spPr bwMode="auto">
            <a:xfrm>
              <a:off x="267592" y="3421329"/>
              <a:ext cx="657909" cy="712822"/>
            </a:xfrm>
            <a:prstGeom prst="diagStrip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6" name="TextBox 58">
              <a:extLst>
                <a:ext uri="{FF2B5EF4-FFF2-40B4-BE49-F238E27FC236}">
                  <a16:creationId xmlns:a16="http://schemas.microsoft.com/office/drawing/2014/main" id="{B6563266-2A40-46D8-9F91-55A9FD9591B7}"/>
                </a:ext>
              </a:extLst>
            </p:cNvPr>
            <p:cNvSpPr txBox="1"/>
            <p:nvPr/>
          </p:nvSpPr>
          <p:spPr>
            <a:xfrm rot="18697095">
              <a:off x="257087" y="3464203"/>
              <a:ext cx="590546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GA*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7EA2708-054D-4B8E-9D91-56DAE8949CD7}"/>
              </a:ext>
            </a:extLst>
          </p:cNvPr>
          <p:cNvGrpSpPr/>
          <p:nvPr/>
        </p:nvGrpSpPr>
        <p:grpSpPr>
          <a:xfrm>
            <a:off x="2556810" y="3271557"/>
            <a:ext cx="657909" cy="748238"/>
            <a:chOff x="267592" y="3385913"/>
            <a:chExt cx="657909" cy="748238"/>
          </a:xfrm>
        </p:grpSpPr>
        <p:sp>
          <p:nvSpPr>
            <p:cNvPr id="83" name="Diagonal Stripe 82">
              <a:extLst>
                <a:ext uri="{FF2B5EF4-FFF2-40B4-BE49-F238E27FC236}">
                  <a16:creationId xmlns:a16="http://schemas.microsoft.com/office/drawing/2014/main" id="{3BB0AFDA-8A9F-41FB-A054-ACAB6639A8FA}"/>
                </a:ext>
              </a:extLst>
            </p:cNvPr>
            <p:cNvSpPr/>
            <p:nvPr/>
          </p:nvSpPr>
          <p:spPr bwMode="auto">
            <a:xfrm>
              <a:off x="267592" y="3421329"/>
              <a:ext cx="657909" cy="712822"/>
            </a:xfrm>
            <a:prstGeom prst="diagStrip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61">
              <a:extLst>
                <a:ext uri="{FF2B5EF4-FFF2-40B4-BE49-F238E27FC236}">
                  <a16:creationId xmlns:a16="http://schemas.microsoft.com/office/drawing/2014/main" id="{ABC2F308-F894-4A90-AEFB-855AC6A126C6}"/>
                </a:ext>
              </a:extLst>
            </p:cNvPr>
            <p:cNvSpPr txBox="1"/>
            <p:nvPr/>
          </p:nvSpPr>
          <p:spPr>
            <a:xfrm rot="18697095">
              <a:off x="257087" y="3464203"/>
              <a:ext cx="590546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GA*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B1C4D1E-0CC4-4722-835A-EA6B95FC0FFF}"/>
              </a:ext>
            </a:extLst>
          </p:cNvPr>
          <p:cNvGrpSpPr/>
          <p:nvPr/>
        </p:nvGrpSpPr>
        <p:grpSpPr>
          <a:xfrm>
            <a:off x="5008691" y="3271556"/>
            <a:ext cx="657909" cy="748238"/>
            <a:chOff x="267592" y="3385913"/>
            <a:chExt cx="657909" cy="748238"/>
          </a:xfrm>
        </p:grpSpPr>
        <p:sp>
          <p:nvSpPr>
            <p:cNvPr id="81" name="Diagonal Stripe 80">
              <a:extLst>
                <a:ext uri="{FF2B5EF4-FFF2-40B4-BE49-F238E27FC236}">
                  <a16:creationId xmlns:a16="http://schemas.microsoft.com/office/drawing/2014/main" id="{A80B1A34-91A0-4F4A-AB8B-10AFE181F54C}"/>
                </a:ext>
              </a:extLst>
            </p:cNvPr>
            <p:cNvSpPr/>
            <p:nvPr/>
          </p:nvSpPr>
          <p:spPr bwMode="auto">
            <a:xfrm>
              <a:off x="267592" y="3421329"/>
              <a:ext cx="657909" cy="712822"/>
            </a:xfrm>
            <a:prstGeom prst="diagStrip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64">
              <a:extLst>
                <a:ext uri="{FF2B5EF4-FFF2-40B4-BE49-F238E27FC236}">
                  <a16:creationId xmlns:a16="http://schemas.microsoft.com/office/drawing/2014/main" id="{8E131DD3-441D-4CFB-8C17-86F6E7761725}"/>
                </a:ext>
              </a:extLst>
            </p:cNvPr>
            <p:cNvSpPr txBox="1"/>
            <p:nvPr/>
          </p:nvSpPr>
          <p:spPr>
            <a:xfrm rot="18697095">
              <a:off x="257086" y="3464203"/>
              <a:ext cx="590546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GA*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1F360A7-AEA8-4BAE-BBBB-DF3522B80412}"/>
              </a:ext>
            </a:extLst>
          </p:cNvPr>
          <p:cNvGrpSpPr/>
          <p:nvPr/>
        </p:nvGrpSpPr>
        <p:grpSpPr>
          <a:xfrm>
            <a:off x="5002022" y="1472011"/>
            <a:ext cx="657909" cy="726464"/>
            <a:chOff x="2665259" y="1576331"/>
            <a:chExt cx="657909" cy="726464"/>
          </a:xfrm>
        </p:grpSpPr>
        <p:sp>
          <p:nvSpPr>
            <p:cNvPr id="79" name="Diagonal Stripe 78">
              <a:extLst>
                <a:ext uri="{FF2B5EF4-FFF2-40B4-BE49-F238E27FC236}">
                  <a16:creationId xmlns:a16="http://schemas.microsoft.com/office/drawing/2014/main" id="{3BDBBB4F-32A0-4273-B120-0F8650138723}"/>
                </a:ext>
              </a:extLst>
            </p:cNvPr>
            <p:cNvSpPr/>
            <p:nvPr/>
          </p:nvSpPr>
          <p:spPr bwMode="auto">
            <a:xfrm>
              <a:off x="2665259" y="1589973"/>
              <a:ext cx="657909" cy="712822"/>
            </a:xfrm>
            <a:prstGeom prst="diagStrip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0" name="TextBox 67">
              <a:extLst>
                <a:ext uri="{FF2B5EF4-FFF2-40B4-BE49-F238E27FC236}">
                  <a16:creationId xmlns:a16="http://schemas.microsoft.com/office/drawing/2014/main" id="{CABC2C75-BDC8-4E51-A658-EEE95A90772B}"/>
                </a:ext>
              </a:extLst>
            </p:cNvPr>
            <p:cNvSpPr txBox="1"/>
            <p:nvPr/>
          </p:nvSpPr>
          <p:spPr>
            <a:xfrm rot="18697095">
              <a:off x="2665586" y="1628172"/>
              <a:ext cx="537648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GA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D835C-FD02-4BC8-94F3-854D374DEAB1}"/>
              </a:ext>
            </a:extLst>
          </p:cNvPr>
          <p:cNvGrpSpPr/>
          <p:nvPr/>
        </p:nvGrpSpPr>
        <p:grpSpPr>
          <a:xfrm>
            <a:off x="2553118" y="1481347"/>
            <a:ext cx="657909" cy="726464"/>
            <a:chOff x="2665259" y="1576331"/>
            <a:chExt cx="657909" cy="726464"/>
          </a:xfrm>
        </p:grpSpPr>
        <p:sp>
          <p:nvSpPr>
            <p:cNvPr id="77" name="Diagonal Stripe 76">
              <a:extLst>
                <a:ext uri="{FF2B5EF4-FFF2-40B4-BE49-F238E27FC236}">
                  <a16:creationId xmlns:a16="http://schemas.microsoft.com/office/drawing/2014/main" id="{AEB34A51-3A4B-473E-8D29-85B96595F212}"/>
                </a:ext>
              </a:extLst>
            </p:cNvPr>
            <p:cNvSpPr/>
            <p:nvPr/>
          </p:nvSpPr>
          <p:spPr bwMode="auto">
            <a:xfrm>
              <a:off x="2665259" y="1589973"/>
              <a:ext cx="657909" cy="712822"/>
            </a:xfrm>
            <a:prstGeom prst="diagStrip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3">
              <a:extLst>
                <a:ext uri="{FF2B5EF4-FFF2-40B4-BE49-F238E27FC236}">
                  <a16:creationId xmlns:a16="http://schemas.microsoft.com/office/drawing/2014/main" id="{3413DD4D-82F2-46FC-8624-0B9F13125449}"/>
                </a:ext>
              </a:extLst>
            </p:cNvPr>
            <p:cNvSpPr txBox="1"/>
            <p:nvPr/>
          </p:nvSpPr>
          <p:spPr>
            <a:xfrm rot="18697095">
              <a:off x="2665586" y="1628172"/>
              <a:ext cx="537648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GA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5FF2F08-2828-436E-8ED1-1F4D15FAB6DD}"/>
              </a:ext>
            </a:extLst>
          </p:cNvPr>
          <p:cNvGrpSpPr/>
          <p:nvPr/>
        </p:nvGrpSpPr>
        <p:grpSpPr>
          <a:xfrm>
            <a:off x="7413013" y="1479027"/>
            <a:ext cx="657909" cy="726464"/>
            <a:chOff x="2665259" y="1576331"/>
            <a:chExt cx="657909" cy="726464"/>
          </a:xfrm>
        </p:grpSpPr>
        <p:sp>
          <p:nvSpPr>
            <p:cNvPr id="75" name="Diagonal Stripe 74">
              <a:extLst>
                <a:ext uri="{FF2B5EF4-FFF2-40B4-BE49-F238E27FC236}">
                  <a16:creationId xmlns:a16="http://schemas.microsoft.com/office/drawing/2014/main" id="{2D5C93A5-3441-44B3-A53B-3BF41675F9F0}"/>
                </a:ext>
              </a:extLst>
            </p:cNvPr>
            <p:cNvSpPr/>
            <p:nvPr/>
          </p:nvSpPr>
          <p:spPr bwMode="auto">
            <a:xfrm>
              <a:off x="2665259" y="1589973"/>
              <a:ext cx="657909" cy="712822"/>
            </a:xfrm>
            <a:prstGeom prst="diagStrip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6">
              <a:extLst>
                <a:ext uri="{FF2B5EF4-FFF2-40B4-BE49-F238E27FC236}">
                  <a16:creationId xmlns:a16="http://schemas.microsoft.com/office/drawing/2014/main" id="{BF5702C3-3E81-43B6-806C-0360AE722984}"/>
                </a:ext>
              </a:extLst>
            </p:cNvPr>
            <p:cNvSpPr txBox="1"/>
            <p:nvPr/>
          </p:nvSpPr>
          <p:spPr>
            <a:xfrm rot="18697095">
              <a:off x="2665586" y="1628172"/>
              <a:ext cx="537648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GA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3ECA289E-4D81-4895-BFFB-96140B69BA92}"/>
              </a:ext>
            </a:extLst>
          </p:cNvPr>
          <p:cNvSpPr/>
          <p:nvPr/>
        </p:nvSpPr>
        <p:spPr bwMode="auto">
          <a:xfrm>
            <a:off x="2559649" y="5109214"/>
            <a:ext cx="2103120" cy="15572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B9006A9-EEA4-4543-8271-685EF9AD3BE5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412" y="5278211"/>
            <a:ext cx="1003593" cy="822278"/>
          </a:xfrm>
          <a:prstGeom prst="rect">
            <a:avLst/>
          </a:prstGeom>
        </p:spPr>
      </p:pic>
      <p:sp>
        <p:nvSpPr>
          <p:cNvPr id="56" name="TextBox 78">
            <a:extLst>
              <a:ext uri="{FF2B5EF4-FFF2-40B4-BE49-F238E27FC236}">
                <a16:creationId xmlns:a16="http://schemas.microsoft.com/office/drawing/2014/main" id="{3708537B-6642-4DE4-B7EB-B67111D446FB}"/>
              </a:ext>
            </a:extLst>
          </p:cNvPr>
          <p:cNvSpPr txBox="1"/>
          <p:nvPr/>
        </p:nvSpPr>
        <p:spPr>
          <a:xfrm>
            <a:off x="2398200" y="6038639"/>
            <a:ext cx="239482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VS integration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844D2DE-63F1-4428-B762-D7738B9F8A20}"/>
              </a:ext>
            </a:extLst>
          </p:cNvPr>
          <p:cNvGrpSpPr/>
          <p:nvPr/>
        </p:nvGrpSpPr>
        <p:grpSpPr>
          <a:xfrm>
            <a:off x="2541495" y="4919865"/>
            <a:ext cx="657909" cy="912750"/>
            <a:chOff x="267592" y="3224811"/>
            <a:chExt cx="657909" cy="912750"/>
          </a:xfrm>
          <a:solidFill>
            <a:schemeClr val="tx1"/>
          </a:solidFill>
        </p:grpSpPr>
        <p:sp>
          <p:nvSpPr>
            <p:cNvPr id="73" name="Diagonal Stripe 72">
              <a:extLst>
                <a:ext uri="{FF2B5EF4-FFF2-40B4-BE49-F238E27FC236}">
                  <a16:creationId xmlns:a16="http://schemas.microsoft.com/office/drawing/2014/main" id="{0CE04B3E-EAAA-446B-A0E3-37B4AAB00D97}"/>
                </a:ext>
              </a:extLst>
            </p:cNvPr>
            <p:cNvSpPr/>
            <p:nvPr/>
          </p:nvSpPr>
          <p:spPr bwMode="auto">
            <a:xfrm>
              <a:off x="267592" y="3421329"/>
              <a:ext cx="657909" cy="712822"/>
            </a:xfrm>
            <a:prstGeom prst="diagStrip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0">
              <a:extLst>
                <a:ext uri="{FF2B5EF4-FFF2-40B4-BE49-F238E27FC236}">
                  <a16:creationId xmlns:a16="http://schemas.microsoft.com/office/drawing/2014/main" id="{BA7AFCD6-A830-4B45-9AC7-067E21596646}"/>
                </a:ext>
              </a:extLst>
            </p:cNvPr>
            <p:cNvSpPr txBox="1"/>
            <p:nvPr/>
          </p:nvSpPr>
          <p:spPr>
            <a:xfrm rot="18697095">
              <a:off x="95984" y="3464203"/>
              <a:ext cx="912750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UPDATED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4C89AD9-E3CD-4ADD-9BE3-E232137B2040}"/>
              </a:ext>
            </a:extLst>
          </p:cNvPr>
          <p:cNvGrpSpPr/>
          <p:nvPr/>
        </p:nvGrpSpPr>
        <p:grpSpPr>
          <a:xfrm>
            <a:off x="7415645" y="3110470"/>
            <a:ext cx="657909" cy="892375"/>
            <a:chOff x="2665259" y="1410420"/>
            <a:chExt cx="657909" cy="892375"/>
          </a:xfrm>
        </p:grpSpPr>
        <p:sp>
          <p:nvSpPr>
            <p:cNvPr id="71" name="Diagonal Stripe 70">
              <a:extLst>
                <a:ext uri="{FF2B5EF4-FFF2-40B4-BE49-F238E27FC236}">
                  <a16:creationId xmlns:a16="http://schemas.microsoft.com/office/drawing/2014/main" id="{FD9CC68E-85C3-461E-88DB-12A82D1AA1CF}"/>
                </a:ext>
              </a:extLst>
            </p:cNvPr>
            <p:cNvSpPr/>
            <p:nvPr/>
          </p:nvSpPr>
          <p:spPr bwMode="auto">
            <a:xfrm>
              <a:off x="2665259" y="1589973"/>
              <a:ext cx="657909" cy="712822"/>
            </a:xfrm>
            <a:prstGeom prst="diagStrip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82">
              <a:extLst>
                <a:ext uri="{FF2B5EF4-FFF2-40B4-BE49-F238E27FC236}">
                  <a16:creationId xmlns:a16="http://schemas.microsoft.com/office/drawing/2014/main" id="{9091587A-0A28-4DC8-9D30-543DF0BFB185}"/>
                </a:ext>
              </a:extLst>
            </p:cNvPr>
            <p:cNvSpPr txBox="1"/>
            <p:nvPr/>
          </p:nvSpPr>
          <p:spPr>
            <a:xfrm rot="18697095">
              <a:off x="2499677" y="1628172"/>
              <a:ext cx="869469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PREVIEW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F509E2D-EF78-4597-9394-B1C09BDA7CB9}"/>
              </a:ext>
            </a:extLst>
          </p:cNvPr>
          <p:cNvGrpSpPr/>
          <p:nvPr/>
        </p:nvGrpSpPr>
        <p:grpSpPr>
          <a:xfrm>
            <a:off x="9824906" y="1307624"/>
            <a:ext cx="657909" cy="892375"/>
            <a:chOff x="9944803" y="1418570"/>
            <a:chExt cx="657909" cy="892375"/>
          </a:xfrm>
        </p:grpSpPr>
        <p:sp>
          <p:nvSpPr>
            <p:cNvPr id="69" name="Diagonal Stripe 68">
              <a:extLst>
                <a:ext uri="{FF2B5EF4-FFF2-40B4-BE49-F238E27FC236}">
                  <a16:creationId xmlns:a16="http://schemas.microsoft.com/office/drawing/2014/main" id="{F3F51D89-872D-4F3E-B646-C470846F936F}"/>
                </a:ext>
              </a:extLst>
            </p:cNvPr>
            <p:cNvSpPr/>
            <p:nvPr/>
          </p:nvSpPr>
          <p:spPr bwMode="auto">
            <a:xfrm>
              <a:off x="9944803" y="1598123"/>
              <a:ext cx="657909" cy="712822"/>
            </a:xfrm>
            <a:prstGeom prst="diagStrip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85">
              <a:extLst>
                <a:ext uri="{FF2B5EF4-FFF2-40B4-BE49-F238E27FC236}">
                  <a16:creationId xmlns:a16="http://schemas.microsoft.com/office/drawing/2014/main" id="{97036353-DDE3-4E82-AC8C-13DC1FB2E429}"/>
                </a:ext>
              </a:extLst>
            </p:cNvPr>
            <p:cNvSpPr txBox="1"/>
            <p:nvPr/>
          </p:nvSpPr>
          <p:spPr>
            <a:xfrm rot="18697095">
              <a:off x="9779221" y="1636322"/>
              <a:ext cx="869469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PREVIEW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5D6DE7F-E052-48AF-9D3B-A711F86FC9A5}"/>
              </a:ext>
            </a:extLst>
          </p:cNvPr>
          <p:cNvGrpSpPr/>
          <p:nvPr/>
        </p:nvGrpSpPr>
        <p:grpSpPr>
          <a:xfrm>
            <a:off x="9823144" y="3099016"/>
            <a:ext cx="657909" cy="892375"/>
            <a:chOff x="2665259" y="1410420"/>
            <a:chExt cx="657909" cy="892375"/>
          </a:xfrm>
        </p:grpSpPr>
        <p:sp>
          <p:nvSpPr>
            <p:cNvPr id="67" name="Diagonal Stripe 66">
              <a:extLst>
                <a:ext uri="{FF2B5EF4-FFF2-40B4-BE49-F238E27FC236}">
                  <a16:creationId xmlns:a16="http://schemas.microsoft.com/office/drawing/2014/main" id="{7119F1A1-F74E-4DAF-BA75-F8645D7ED0A7}"/>
                </a:ext>
              </a:extLst>
            </p:cNvPr>
            <p:cNvSpPr/>
            <p:nvPr/>
          </p:nvSpPr>
          <p:spPr bwMode="auto">
            <a:xfrm>
              <a:off x="2665259" y="1589973"/>
              <a:ext cx="657909" cy="712822"/>
            </a:xfrm>
            <a:prstGeom prst="diagStrip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TextBox 88">
              <a:extLst>
                <a:ext uri="{FF2B5EF4-FFF2-40B4-BE49-F238E27FC236}">
                  <a16:creationId xmlns:a16="http://schemas.microsoft.com/office/drawing/2014/main" id="{A518D0AF-721B-4BD5-9034-5657930B8407}"/>
                </a:ext>
              </a:extLst>
            </p:cNvPr>
            <p:cNvSpPr txBox="1"/>
            <p:nvPr/>
          </p:nvSpPr>
          <p:spPr>
            <a:xfrm rot="18697095">
              <a:off x="2499677" y="1628172"/>
              <a:ext cx="869469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PREVIEW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7D5DD784-44B4-4D85-A81E-B4DAC09520B9}"/>
              </a:ext>
            </a:extLst>
          </p:cNvPr>
          <p:cNvSpPr/>
          <p:nvPr/>
        </p:nvSpPr>
        <p:spPr bwMode="auto">
          <a:xfrm>
            <a:off x="7411136" y="5116383"/>
            <a:ext cx="2103120" cy="15572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2" name="TextBox 95">
            <a:extLst>
              <a:ext uri="{FF2B5EF4-FFF2-40B4-BE49-F238E27FC236}">
                <a16:creationId xmlns:a16="http://schemas.microsoft.com/office/drawing/2014/main" id="{9B8BF0DC-9185-4410-B960-8695BA16AD00}"/>
              </a:ext>
            </a:extLst>
          </p:cNvPr>
          <p:cNvSpPr txBox="1"/>
          <p:nvPr/>
        </p:nvSpPr>
        <p:spPr>
          <a:xfrm>
            <a:off x="7249687" y="6030480"/>
            <a:ext cx="239482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Bindings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D530179-39BD-4F1F-A297-8679F85218D2}"/>
              </a:ext>
            </a:extLst>
          </p:cNvPr>
          <p:cNvGrpSpPr/>
          <p:nvPr/>
        </p:nvGrpSpPr>
        <p:grpSpPr>
          <a:xfrm>
            <a:off x="7392982" y="4933346"/>
            <a:ext cx="657909" cy="887700"/>
            <a:chOff x="267592" y="3246451"/>
            <a:chExt cx="657909" cy="887700"/>
          </a:xfrm>
        </p:grpSpPr>
        <p:sp>
          <p:nvSpPr>
            <p:cNvPr id="65" name="Diagonal Stripe 64">
              <a:extLst>
                <a:ext uri="{FF2B5EF4-FFF2-40B4-BE49-F238E27FC236}">
                  <a16:creationId xmlns:a16="http://schemas.microsoft.com/office/drawing/2014/main" id="{07681B46-AD70-43C9-9AA4-6EEBD869D21B}"/>
                </a:ext>
              </a:extLst>
            </p:cNvPr>
            <p:cNvSpPr/>
            <p:nvPr/>
          </p:nvSpPr>
          <p:spPr bwMode="auto">
            <a:xfrm>
              <a:off x="267592" y="3421329"/>
              <a:ext cx="657909" cy="712822"/>
            </a:xfrm>
            <a:prstGeom prst="diagStrip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98">
              <a:extLst>
                <a:ext uri="{FF2B5EF4-FFF2-40B4-BE49-F238E27FC236}">
                  <a16:creationId xmlns:a16="http://schemas.microsoft.com/office/drawing/2014/main" id="{744325F3-D6C1-4AD4-86B9-E79927271A6D}"/>
                </a:ext>
              </a:extLst>
            </p:cNvPr>
            <p:cNvSpPr txBox="1"/>
            <p:nvPr/>
          </p:nvSpPr>
          <p:spPr>
            <a:xfrm rot="18697095">
              <a:off x="117625" y="3464203"/>
              <a:ext cx="869469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PREVIEW</a:t>
              </a:r>
            </a:p>
          </p:txBody>
        </p:sp>
      </p:grpSp>
      <p:pic>
        <p:nvPicPr>
          <p:cNvPr id="64" name="Picture 63" descr="A close up of a sign&#10;&#10;Description generated with high confidence">
            <a:extLst>
              <a:ext uri="{FF2B5EF4-FFF2-40B4-BE49-F238E27FC236}">
                <a16:creationId xmlns:a16="http://schemas.microsoft.com/office/drawing/2014/main" id="{D8B4CBE1-EAF2-4477-AB4A-B530A44DB2E0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biLevel thresh="7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6146" y="5274307"/>
            <a:ext cx="941908" cy="94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02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36BA88-B6AB-46FD-B7E6-D34966913506}"/>
              </a:ext>
            </a:extLst>
          </p:cNvPr>
          <p:cNvSpPr txBox="1"/>
          <p:nvPr/>
        </p:nvSpPr>
        <p:spPr>
          <a:xfrm>
            <a:off x="2042244" y="2621953"/>
            <a:ext cx="26869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0" dirty="0"/>
              <a:t>Demo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59048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39BE3EF8-0667-4197-8841-18B707CFB40A}"/>
              </a:ext>
            </a:extLst>
          </p:cNvPr>
          <p:cNvSpPr>
            <a:spLocks noGrp="1"/>
          </p:cNvSpPr>
          <p:nvPr/>
        </p:nvSpPr>
        <p:spPr>
          <a:xfrm>
            <a:off x="154742" y="184328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Where can you find more Information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7E76C3-68AF-42F9-B549-944888B6AC16}"/>
              </a:ext>
            </a:extLst>
          </p:cNvPr>
          <p:cNvSpPr txBox="1"/>
          <p:nvPr/>
        </p:nvSpPr>
        <p:spPr>
          <a:xfrm>
            <a:off x="394051" y="1212463"/>
            <a:ext cx="113213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Microsoft Graph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hlinkClick r:id="rId4"/>
              </a:rPr>
              <a:t>https://graph.microsoft.com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/>
              <a:t>Graph Explorer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hlinkClick r:id="rId5"/>
              </a:rPr>
              <a:t>https://developer.microsoft.com/en-us/graph/graph-explorer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/>
              <a:t>Graph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hlinkClick r:id="rId6"/>
              </a:rPr>
              <a:t>https://developer.microsoft.com/en-us/graph/docs/concepts/overview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/>
              <a:t>Graph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hlinkClick r:id="rId7"/>
              </a:rPr>
              <a:t>https://github.com</a:t>
            </a:r>
            <a:r>
              <a:rPr lang="en-AU">
                <a:hlinkClick r:id="rId7"/>
              </a:rPr>
              <a:t>/microsoftgraph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hlinkClick r:id="rId8"/>
              </a:rPr>
              <a:t>https://github.com/microsoftgraph/powershell-intune-samples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41629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60">
          <a:fgClr>
            <a:schemeClr val="accent1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715" y="5999792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837" y="6275006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Singapore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97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3"/>
            <a:ext cx="1153398" cy="1100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715" y="5999793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PowerShell Conference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7837" y="6275007"/>
            <a:ext cx="18888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1" dirty="0">
                <a:ln w="10160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a typeface="Kailasa" charset="0"/>
                <a:cs typeface="Kailasa" charset="0"/>
              </a:rPr>
              <a:t>Singapore 2017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1362" y="871168"/>
            <a:ext cx="107478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in Mobile app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282" y="6172724"/>
            <a:ext cx="1503542" cy="3201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455" y="5972823"/>
            <a:ext cx="1672721" cy="720000"/>
          </a:xfrm>
          <a:prstGeom prst="rect">
            <a:avLst/>
          </a:prstGeom>
        </p:spPr>
      </p:pic>
      <p:pic>
        <p:nvPicPr>
          <p:cNvPr id="19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201" y="6066123"/>
            <a:ext cx="1695450" cy="533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41" y="5791342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672" y="6169589"/>
            <a:ext cx="1503542" cy="32019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70" y="5969689"/>
            <a:ext cx="1672721" cy="720000"/>
          </a:xfrm>
          <a:prstGeom prst="rect">
            <a:avLst/>
          </a:prstGeom>
        </p:spPr>
      </p:pic>
      <p:pic>
        <p:nvPicPr>
          <p:cNvPr id="30" name="Picture 29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4794" y="5999905"/>
            <a:ext cx="1695450" cy="5334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7" y="5813460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24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9" b="19676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672" y="6169589"/>
            <a:ext cx="1503542" cy="3201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70" y="5969689"/>
            <a:ext cx="1672721" cy="720000"/>
          </a:xfrm>
          <a:prstGeom prst="rect">
            <a:avLst/>
          </a:prstGeom>
        </p:spPr>
      </p:pic>
      <p:pic>
        <p:nvPicPr>
          <p:cNvPr id="28" name="Picture 2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794" y="5999905"/>
            <a:ext cx="1695450" cy="533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7" y="5813460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76"/>
          <a:stretch/>
        </p:blipFill>
        <p:spPr>
          <a:xfrm>
            <a:off x="-1" y="-1"/>
            <a:ext cx="12192001" cy="573193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672" y="6169589"/>
            <a:ext cx="1503542" cy="3201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70" y="5969689"/>
            <a:ext cx="1672721" cy="720000"/>
          </a:xfrm>
          <a:prstGeom prst="rect">
            <a:avLst/>
          </a:prstGeom>
        </p:spPr>
      </p:pic>
      <p:pic>
        <p:nvPicPr>
          <p:cNvPr id="28" name="Picture 2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794" y="5999905"/>
            <a:ext cx="1695450" cy="533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7" y="5813460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25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" r="319" b="24661"/>
          <a:stretch/>
        </p:blipFill>
        <p:spPr>
          <a:xfrm>
            <a:off x="1" y="0"/>
            <a:ext cx="12192000" cy="57319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672" y="6169589"/>
            <a:ext cx="1503542" cy="3201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70" y="5969689"/>
            <a:ext cx="1672721" cy="720000"/>
          </a:xfrm>
          <a:prstGeom prst="rect">
            <a:avLst/>
          </a:prstGeom>
        </p:spPr>
      </p:pic>
      <p:pic>
        <p:nvPicPr>
          <p:cNvPr id="28" name="Picture 2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794" y="5999905"/>
            <a:ext cx="1695450" cy="533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7" y="5813460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85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6783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672" y="6169589"/>
            <a:ext cx="1503542" cy="3201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70" y="5969689"/>
            <a:ext cx="1672721" cy="720000"/>
          </a:xfrm>
          <a:prstGeom prst="rect">
            <a:avLst/>
          </a:prstGeom>
        </p:spPr>
      </p:pic>
      <p:pic>
        <p:nvPicPr>
          <p:cNvPr id="28" name="Picture 2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794" y="5999905"/>
            <a:ext cx="1695450" cy="533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7" y="5813460"/>
            <a:ext cx="946229" cy="10324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AA579C-2094-4272-BDB7-E478DC23491C}"/>
              </a:ext>
            </a:extLst>
          </p:cNvPr>
          <p:cNvSpPr txBox="1"/>
          <p:nvPr/>
        </p:nvSpPr>
        <p:spPr>
          <a:xfrm>
            <a:off x="-1642" y="606713"/>
            <a:ext cx="91102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b="1" dirty="0">
                <a:solidFill>
                  <a:schemeClr val="bg1"/>
                </a:solidFill>
              </a:rPr>
              <a:t>WHAT THE HECK IS MICROSOFT GRAPH AND WHY SHOULD I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451946-4765-49F2-9843-36BFA5ADCF14}"/>
              </a:ext>
            </a:extLst>
          </p:cNvPr>
          <p:cNvSpPr txBox="1"/>
          <p:nvPr/>
        </p:nvSpPr>
        <p:spPr>
          <a:xfrm>
            <a:off x="880309" y="3976027"/>
            <a:ext cx="4950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STEVEN HOSKING</a:t>
            </a:r>
          </a:p>
          <a:p>
            <a:r>
              <a:rPr lang="en-AU" b="1" dirty="0">
                <a:solidFill>
                  <a:schemeClr val="bg1"/>
                </a:solidFill>
              </a:rPr>
              <a:t>@ONPREMCLOUDGUY</a:t>
            </a:r>
          </a:p>
        </p:txBody>
      </p:sp>
    </p:spTree>
    <p:extLst>
      <p:ext uri="{BB962C8B-B14F-4D97-AF65-F5344CB8AC3E}">
        <p14:creationId xmlns:p14="http://schemas.microsoft.com/office/powerpoint/2010/main" val="77862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672" y="6169589"/>
            <a:ext cx="1503542" cy="3201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70" y="5969689"/>
            <a:ext cx="1672721" cy="720000"/>
          </a:xfrm>
          <a:prstGeom prst="rect">
            <a:avLst/>
          </a:prstGeom>
        </p:spPr>
      </p:pic>
      <p:pic>
        <p:nvPicPr>
          <p:cNvPr id="23" name="Picture 2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794" y="5999905"/>
            <a:ext cx="1695450" cy="533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7" y="5813460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71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80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44192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</a:t>
            </a:r>
            <a:r>
              <a:rPr lang="en-US" sz="32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Asia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990" r="6703"/>
          <a:stretch/>
        </p:blipFill>
        <p:spPr>
          <a:xfrm>
            <a:off x="7075257" y="14288"/>
            <a:ext cx="5088167" cy="508893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672" y="6169589"/>
            <a:ext cx="1503542" cy="3201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70" y="5969689"/>
            <a:ext cx="1672721" cy="720000"/>
          </a:xfrm>
          <a:prstGeom prst="rect">
            <a:avLst/>
          </a:prstGeom>
        </p:spPr>
      </p:pic>
      <p:pic>
        <p:nvPicPr>
          <p:cNvPr id="24" name="Picture 2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F1A41B8-3A75-4F09-94F1-326EB4FF4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794" y="5999905"/>
            <a:ext cx="1695450" cy="533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87" y="5813460"/>
            <a:ext cx="946229" cy="1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10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2150</TotalTime>
  <Words>651</Words>
  <Application>Microsoft Office PowerPoint</Application>
  <PresentationFormat>Widescreen</PresentationFormat>
  <Paragraphs>213</Paragraphs>
  <Slides>25</Slides>
  <Notes>1</Notes>
  <HiddenSlides>13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Kailasa</vt:lpstr>
      <vt:lpstr>Segoe UI</vt:lpstr>
      <vt:lpstr>Segoe UI Light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 is Steve?</vt:lpstr>
      <vt:lpstr>Agenda</vt:lpstr>
      <vt:lpstr>Existing Management Tools</vt:lpstr>
      <vt:lpstr>Microsoft Graph</vt:lpstr>
      <vt:lpstr>PowerPoint Presentation</vt:lpstr>
      <vt:lpstr>Microsoft Graph – Relationships </vt:lpstr>
      <vt:lpstr>Microsoft Graph – Query Format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Szumigalski</dc:creator>
  <cp:lastModifiedBy>Steven Hosking</cp:lastModifiedBy>
  <cp:revision>36</cp:revision>
  <dcterms:created xsi:type="dcterms:W3CDTF">2016-09-12T03:10:49Z</dcterms:created>
  <dcterms:modified xsi:type="dcterms:W3CDTF">2017-10-27T02:25:54Z</dcterms:modified>
</cp:coreProperties>
</file>